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8"/>
  </p:notesMasterIdLst>
  <p:sldIdLst>
    <p:sldId id="256" r:id="rId2"/>
    <p:sldId id="331" r:id="rId3"/>
    <p:sldId id="264" r:id="rId4"/>
    <p:sldId id="258" r:id="rId5"/>
    <p:sldId id="265" r:id="rId6"/>
    <p:sldId id="266" r:id="rId7"/>
    <p:sldId id="351" r:id="rId8"/>
    <p:sldId id="259" r:id="rId9"/>
    <p:sldId id="263" r:id="rId10"/>
    <p:sldId id="267" r:id="rId11"/>
    <p:sldId id="271" r:id="rId12"/>
    <p:sldId id="295" r:id="rId13"/>
    <p:sldId id="268" r:id="rId14"/>
    <p:sldId id="269" r:id="rId15"/>
    <p:sldId id="270" r:id="rId16"/>
    <p:sldId id="355" r:id="rId17"/>
    <p:sldId id="357" r:id="rId18"/>
    <p:sldId id="275" r:id="rId19"/>
    <p:sldId id="350" r:id="rId20"/>
    <p:sldId id="274" r:id="rId21"/>
    <p:sldId id="277" r:id="rId22"/>
    <p:sldId id="288" r:id="rId23"/>
    <p:sldId id="352" r:id="rId24"/>
    <p:sldId id="353" r:id="rId25"/>
    <p:sldId id="292" r:id="rId26"/>
    <p:sldId id="293" r:id="rId27"/>
    <p:sldId id="286" r:id="rId28"/>
    <p:sldId id="287" r:id="rId29"/>
    <p:sldId id="340" r:id="rId30"/>
    <p:sldId id="278" r:id="rId31"/>
    <p:sldId id="296" r:id="rId32"/>
    <p:sldId id="280" r:id="rId33"/>
    <p:sldId id="279" r:id="rId34"/>
    <p:sldId id="294" r:id="rId35"/>
    <p:sldId id="283" r:id="rId36"/>
    <p:sldId id="284" r:id="rId37"/>
    <p:sldId id="298" r:id="rId38"/>
    <p:sldId id="317" r:id="rId39"/>
    <p:sldId id="348" r:id="rId40"/>
    <p:sldId id="314" r:id="rId41"/>
    <p:sldId id="341" r:id="rId42"/>
    <p:sldId id="344" r:id="rId43"/>
    <p:sldId id="343" r:id="rId44"/>
    <p:sldId id="302" r:id="rId45"/>
    <p:sldId id="305" r:id="rId46"/>
    <p:sldId id="312" r:id="rId47"/>
    <p:sldId id="339" r:id="rId48"/>
    <p:sldId id="326" r:id="rId49"/>
    <p:sldId id="311" r:id="rId50"/>
    <p:sldId id="347" r:id="rId51"/>
    <p:sldId id="338" r:id="rId52"/>
    <p:sldId id="354" r:id="rId53"/>
    <p:sldId id="281" r:id="rId54"/>
    <p:sldId id="310" r:id="rId55"/>
    <p:sldId id="308" r:id="rId56"/>
    <p:sldId id="345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E8D5E6-A3E2-7B41-BABB-BDD001B40DA5}">
          <p14:sldIdLst>
            <p14:sldId id="256"/>
            <p14:sldId id="331"/>
            <p14:sldId id="264"/>
            <p14:sldId id="258"/>
            <p14:sldId id="265"/>
            <p14:sldId id="266"/>
            <p14:sldId id="351"/>
            <p14:sldId id="259"/>
            <p14:sldId id="263"/>
            <p14:sldId id="267"/>
            <p14:sldId id="271"/>
            <p14:sldId id="295"/>
            <p14:sldId id="268"/>
            <p14:sldId id="269"/>
            <p14:sldId id="270"/>
            <p14:sldId id="355"/>
            <p14:sldId id="357"/>
            <p14:sldId id="275"/>
            <p14:sldId id="350"/>
            <p14:sldId id="274"/>
            <p14:sldId id="277"/>
            <p14:sldId id="288"/>
            <p14:sldId id="352"/>
            <p14:sldId id="353"/>
            <p14:sldId id="292"/>
            <p14:sldId id="293"/>
            <p14:sldId id="286"/>
            <p14:sldId id="287"/>
            <p14:sldId id="340"/>
            <p14:sldId id="278"/>
            <p14:sldId id="296"/>
            <p14:sldId id="280"/>
            <p14:sldId id="279"/>
            <p14:sldId id="294"/>
            <p14:sldId id="283"/>
            <p14:sldId id="284"/>
            <p14:sldId id="298"/>
            <p14:sldId id="317"/>
            <p14:sldId id="348"/>
            <p14:sldId id="314"/>
            <p14:sldId id="341"/>
            <p14:sldId id="344"/>
            <p14:sldId id="343"/>
            <p14:sldId id="302"/>
            <p14:sldId id="305"/>
            <p14:sldId id="312"/>
            <p14:sldId id="339"/>
            <p14:sldId id="326"/>
            <p14:sldId id="311"/>
            <p14:sldId id="347"/>
            <p14:sldId id="338"/>
          </p14:sldIdLst>
        </p14:section>
        <p14:section name="Appendix (Bonus)" id="{F5D51E31-E865-0E4A-8458-874135DA4AB0}">
          <p14:sldIdLst>
            <p14:sldId id="354"/>
            <p14:sldId id="281"/>
            <p14:sldId id="310"/>
            <p14:sldId id="308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52B53E-C31C-C352-A5E2-496036DC1761}" name="Shiv Jha" initials="SJ" userId="S::shiv.jha@nutanix.com::7fd53db4-1efb-4c99-9da6-8b9c693457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60D4A0-07F8-834E-B11F-AF3E2D162AD4}" v="1124" dt="2023-10-20T04:09:49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1"/>
    <p:restoredTop sz="96327"/>
  </p:normalViewPr>
  <p:slideViewPr>
    <p:cSldViewPr snapToGrid="0">
      <p:cViewPr varScale="1">
        <p:scale>
          <a:sx n="128" d="100"/>
          <a:sy n="128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 Jha" userId="7fd53db4-1efb-4c99-9da6-8b9c6934574e" providerId="ADAL" clId="{6F60D4A0-07F8-834E-B11F-AF3E2D162AD4}"/>
    <pc:docChg chg="undo redo custSel addSld delSld modSld sldOrd addSection modSection">
      <pc:chgData name="Shiv Jha" userId="7fd53db4-1efb-4c99-9da6-8b9c6934574e" providerId="ADAL" clId="{6F60D4A0-07F8-834E-B11F-AF3E2D162AD4}" dt="2023-10-20T04:09:55.269" v="911" actId="14100"/>
      <pc:docMkLst>
        <pc:docMk/>
      </pc:docMkLst>
      <pc:sldChg chg="addSp delSp modSp mod">
        <pc:chgData name="Shiv Jha" userId="7fd53db4-1efb-4c99-9da6-8b9c6934574e" providerId="ADAL" clId="{6F60D4A0-07F8-834E-B11F-AF3E2D162AD4}" dt="2023-10-20T03:05:09.244" v="245"/>
        <pc:sldMkLst>
          <pc:docMk/>
          <pc:sldMk cId="1952569167" sldId="258"/>
        </pc:sldMkLst>
        <pc:spChg chg="del mod">
          <ac:chgData name="Shiv Jha" userId="7fd53db4-1efb-4c99-9da6-8b9c6934574e" providerId="ADAL" clId="{6F60D4A0-07F8-834E-B11F-AF3E2D162AD4}" dt="2023-10-20T03:05:09.244" v="245"/>
          <ac:spMkLst>
            <pc:docMk/>
            <pc:sldMk cId="1952569167" sldId="258"/>
            <ac:spMk id="2" creationId="{8030DD87-1230-7310-3451-77A518E2237A}"/>
          </ac:spMkLst>
        </pc:spChg>
        <pc:spChg chg="add del mod">
          <ac:chgData name="Shiv Jha" userId="7fd53db4-1efb-4c99-9da6-8b9c6934574e" providerId="ADAL" clId="{6F60D4A0-07F8-834E-B11F-AF3E2D162AD4}" dt="2023-10-20T03:05:06.388" v="243"/>
          <ac:spMkLst>
            <pc:docMk/>
            <pc:sldMk cId="1952569167" sldId="258"/>
            <ac:spMk id="3" creationId="{F2C815F7-55BA-6A6A-638B-50127BC8E4FA}"/>
          </ac:spMkLst>
        </pc:spChg>
        <pc:spChg chg="add mod">
          <ac:chgData name="Shiv Jha" userId="7fd53db4-1efb-4c99-9da6-8b9c6934574e" providerId="ADAL" clId="{6F60D4A0-07F8-834E-B11F-AF3E2D162AD4}" dt="2023-10-20T03:05:09.244" v="245"/>
          <ac:spMkLst>
            <pc:docMk/>
            <pc:sldMk cId="1952569167" sldId="258"/>
            <ac:spMk id="5" creationId="{5FEA342B-A15D-B398-66B6-7F14A5323302}"/>
          </ac:spMkLst>
        </pc:spChg>
      </pc:sldChg>
      <pc:sldChg chg="del">
        <pc:chgData name="Shiv Jha" userId="7fd53db4-1efb-4c99-9da6-8b9c6934574e" providerId="ADAL" clId="{6F60D4A0-07F8-834E-B11F-AF3E2D162AD4}" dt="2023-10-19T17:38:19.665" v="220" actId="2696"/>
        <pc:sldMkLst>
          <pc:docMk/>
          <pc:sldMk cId="406787346" sldId="260"/>
        </pc:sldMkLst>
      </pc:sldChg>
      <pc:sldChg chg="del">
        <pc:chgData name="Shiv Jha" userId="7fd53db4-1efb-4c99-9da6-8b9c6934574e" providerId="ADAL" clId="{6F60D4A0-07F8-834E-B11F-AF3E2D162AD4}" dt="2023-10-19T17:38:19.665" v="220" actId="2696"/>
        <pc:sldMkLst>
          <pc:docMk/>
          <pc:sldMk cId="149898641" sldId="261"/>
        </pc:sldMkLst>
      </pc:sldChg>
      <pc:sldChg chg="addSp delSp modSp del">
        <pc:chgData name="Shiv Jha" userId="7fd53db4-1efb-4c99-9da6-8b9c6934574e" providerId="ADAL" clId="{6F60D4A0-07F8-834E-B11F-AF3E2D162AD4}" dt="2023-10-19T17:38:35.127" v="221" actId="2696"/>
        <pc:sldMkLst>
          <pc:docMk/>
          <pc:sldMk cId="2363023113" sldId="262"/>
        </pc:sldMkLst>
        <pc:picChg chg="del">
          <ac:chgData name="Shiv Jha" userId="7fd53db4-1efb-4c99-9da6-8b9c6934574e" providerId="ADAL" clId="{6F60D4A0-07F8-834E-B11F-AF3E2D162AD4}" dt="2023-10-19T16:21:33.197" v="21" actId="478"/>
          <ac:picMkLst>
            <pc:docMk/>
            <pc:sldMk cId="2363023113" sldId="262"/>
            <ac:picMk id="7" creationId="{64356BA3-0B09-CD4F-E946-9BE3B3EEFB55}"/>
          </ac:picMkLst>
        </pc:picChg>
        <pc:picChg chg="del">
          <ac:chgData name="Shiv Jha" userId="7fd53db4-1efb-4c99-9da6-8b9c6934574e" providerId="ADAL" clId="{6F60D4A0-07F8-834E-B11F-AF3E2D162AD4}" dt="2023-10-19T16:21:33.197" v="21" actId="478"/>
          <ac:picMkLst>
            <pc:docMk/>
            <pc:sldMk cId="2363023113" sldId="262"/>
            <ac:picMk id="8" creationId="{BEB0C590-DFBE-8697-DE84-37A6ED9D2DF6}"/>
          </ac:picMkLst>
        </pc:picChg>
        <pc:picChg chg="add mod">
          <ac:chgData name="Shiv Jha" userId="7fd53db4-1efb-4c99-9da6-8b9c6934574e" providerId="ADAL" clId="{6F60D4A0-07F8-834E-B11F-AF3E2D162AD4}" dt="2023-10-19T16:21:34.133" v="22"/>
          <ac:picMkLst>
            <pc:docMk/>
            <pc:sldMk cId="2363023113" sldId="262"/>
            <ac:picMk id="16" creationId="{DD60E4ED-5D93-8F5E-E11E-913F1971A9B1}"/>
          </ac:picMkLst>
        </pc:picChg>
        <pc:picChg chg="add mod">
          <ac:chgData name="Shiv Jha" userId="7fd53db4-1efb-4c99-9da6-8b9c6934574e" providerId="ADAL" clId="{6F60D4A0-07F8-834E-B11F-AF3E2D162AD4}" dt="2023-10-19T16:21:34.133" v="22"/>
          <ac:picMkLst>
            <pc:docMk/>
            <pc:sldMk cId="2363023113" sldId="262"/>
            <ac:picMk id="17" creationId="{AD6146E2-F59A-9AC0-E338-9E8A4ABACE2B}"/>
          </ac:picMkLst>
        </pc:picChg>
        <pc:picChg chg="add mod">
          <ac:chgData name="Shiv Jha" userId="7fd53db4-1efb-4c99-9da6-8b9c6934574e" providerId="ADAL" clId="{6F60D4A0-07F8-834E-B11F-AF3E2D162AD4}" dt="2023-10-19T16:21:34.133" v="22"/>
          <ac:picMkLst>
            <pc:docMk/>
            <pc:sldMk cId="2363023113" sldId="262"/>
            <ac:picMk id="18" creationId="{CCFCA071-4F6C-45CA-C7B9-FC0BC71222CD}"/>
          </ac:picMkLst>
        </pc:picChg>
      </pc:sldChg>
      <pc:sldChg chg="addSp delSp modSp mod">
        <pc:chgData name="Shiv Jha" userId="7fd53db4-1efb-4c99-9da6-8b9c6934574e" providerId="ADAL" clId="{6F60D4A0-07F8-834E-B11F-AF3E2D162AD4}" dt="2023-10-20T03:36:43.979" v="507" actId="1076"/>
        <pc:sldMkLst>
          <pc:docMk/>
          <pc:sldMk cId="1796704133" sldId="263"/>
        </pc:sldMkLst>
        <pc:spChg chg="add del mod">
          <ac:chgData name="Shiv Jha" userId="7fd53db4-1efb-4c99-9da6-8b9c6934574e" providerId="ADAL" clId="{6F60D4A0-07F8-834E-B11F-AF3E2D162AD4}" dt="2023-10-20T03:30:06.890" v="276" actId="11529"/>
          <ac:spMkLst>
            <pc:docMk/>
            <pc:sldMk cId="1796704133" sldId="263"/>
            <ac:spMk id="2" creationId="{E8296FF9-03BF-C022-6BD0-8545720D9626}"/>
          </ac:spMkLst>
        </pc:spChg>
        <pc:spChg chg="add mod">
          <ac:chgData name="Shiv Jha" userId="7fd53db4-1efb-4c99-9da6-8b9c6934574e" providerId="ADAL" clId="{6F60D4A0-07F8-834E-B11F-AF3E2D162AD4}" dt="2023-10-20T03:36:11.385" v="458" actId="1076"/>
          <ac:spMkLst>
            <pc:docMk/>
            <pc:sldMk cId="1796704133" sldId="263"/>
            <ac:spMk id="34" creationId="{B49B0636-3946-4081-420D-003459401488}"/>
          </ac:spMkLst>
        </pc:spChg>
        <pc:spChg chg="add mod">
          <ac:chgData name="Shiv Jha" userId="7fd53db4-1efb-4c99-9da6-8b9c6934574e" providerId="ADAL" clId="{6F60D4A0-07F8-834E-B11F-AF3E2D162AD4}" dt="2023-10-20T03:35:53.185" v="445" actId="1076"/>
          <ac:spMkLst>
            <pc:docMk/>
            <pc:sldMk cId="1796704133" sldId="263"/>
            <ac:spMk id="35" creationId="{97CE9EEF-ABDD-97CE-08B2-9348B4357D47}"/>
          </ac:spMkLst>
        </pc:spChg>
        <pc:spChg chg="add mod">
          <ac:chgData name="Shiv Jha" userId="7fd53db4-1efb-4c99-9da6-8b9c6934574e" providerId="ADAL" clId="{6F60D4A0-07F8-834E-B11F-AF3E2D162AD4}" dt="2023-10-20T03:36:43.979" v="507" actId="1076"/>
          <ac:spMkLst>
            <pc:docMk/>
            <pc:sldMk cId="1796704133" sldId="263"/>
            <ac:spMk id="36" creationId="{E3DC9022-AE38-6997-5AA7-BA8E9C834837}"/>
          </ac:spMkLst>
        </pc:spChg>
        <pc:picChg chg="mod">
          <ac:chgData name="Shiv Jha" userId="7fd53db4-1efb-4c99-9da6-8b9c6934574e" providerId="ADAL" clId="{6F60D4A0-07F8-834E-B11F-AF3E2D162AD4}" dt="2023-10-20T03:36:19.054" v="481" actId="1036"/>
          <ac:picMkLst>
            <pc:docMk/>
            <pc:sldMk cId="1796704133" sldId="263"/>
            <ac:picMk id="4" creationId="{5265D988-1D19-55D5-1C6C-8F925B41136B}"/>
          </ac:picMkLst>
        </pc:picChg>
        <pc:picChg chg="mod">
          <ac:chgData name="Shiv Jha" userId="7fd53db4-1efb-4c99-9da6-8b9c6934574e" providerId="ADAL" clId="{6F60D4A0-07F8-834E-B11F-AF3E2D162AD4}" dt="2023-10-20T03:36:22.834" v="495" actId="1037"/>
          <ac:picMkLst>
            <pc:docMk/>
            <pc:sldMk cId="1796704133" sldId="263"/>
            <ac:picMk id="5" creationId="{25247A76-F98C-274D-6517-336BCFA0D31B}"/>
          </ac:picMkLst>
        </pc:picChg>
        <pc:picChg chg="mod">
          <ac:chgData name="Shiv Jha" userId="7fd53db4-1efb-4c99-9da6-8b9c6934574e" providerId="ADAL" clId="{6F60D4A0-07F8-834E-B11F-AF3E2D162AD4}" dt="2023-10-20T03:30:35.352" v="311" actId="1038"/>
          <ac:picMkLst>
            <pc:docMk/>
            <pc:sldMk cId="1796704133" sldId="263"/>
            <ac:picMk id="6" creationId="{6F2CF5C4-88DF-05D4-048C-693480E2624D}"/>
          </ac:picMkLst>
        </pc:picChg>
        <pc:picChg chg="mod">
          <ac:chgData name="Shiv Jha" userId="7fd53db4-1efb-4c99-9da6-8b9c6934574e" providerId="ADAL" clId="{6F60D4A0-07F8-834E-B11F-AF3E2D162AD4}" dt="2023-10-20T03:30:35.352" v="311" actId="1038"/>
          <ac:picMkLst>
            <pc:docMk/>
            <pc:sldMk cId="1796704133" sldId="263"/>
            <ac:picMk id="7" creationId="{E1A6E8E9-3F12-C4E6-B3BC-C49A744E4866}"/>
          </ac:picMkLst>
        </pc:picChg>
        <pc:picChg chg="mod">
          <ac:chgData name="Shiv Jha" userId="7fd53db4-1efb-4c99-9da6-8b9c6934574e" providerId="ADAL" clId="{6F60D4A0-07F8-834E-B11F-AF3E2D162AD4}" dt="2023-10-19T15:59:46.385" v="19" actId="1076"/>
          <ac:picMkLst>
            <pc:docMk/>
            <pc:sldMk cId="1796704133" sldId="263"/>
            <ac:picMk id="8" creationId="{5995317F-A43C-6017-0159-F6B0BAC8296D}"/>
          </ac:picMkLst>
        </pc:picChg>
        <pc:picChg chg="mod">
          <ac:chgData name="Shiv Jha" userId="7fd53db4-1efb-4c99-9da6-8b9c6934574e" providerId="ADAL" clId="{6F60D4A0-07F8-834E-B11F-AF3E2D162AD4}" dt="2023-10-19T15:59:44.118" v="18" actId="1076"/>
          <ac:picMkLst>
            <pc:docMk/>
            <pc:sldMk cId="1796704133" sldId="263"/>
            <ac:picMk id="1036" creationId="{76353BCD-CD65-0A77-D984-9F01BA1467FD}"/>
          </ac:picMkLst>
        </pc:picChg>
        <pc:picChg chg="mod">
          <ac:chgData name="Shiv Jha" userId="7fd53db4-1efb-4c99-9da6-8b9c6934574e" providerId="ADAL" clId="{6F60D4A0-07F8-834E-B11F-AF3E2D162AD4}" dt="2023-10-20T03:34:30.400" v="401" actId="1076"/>
          <ac:picMkLst>
            <pc:docMk/>
            <pc:sldMk cId="1796704133" sldId="263"/>
            <ac:picMk id="1040" creationId="{81B63B68-30A4-008F-30C4-C8076DA70D2F}"/>
          </ac:picMkLst>
        </pc:picChg>
        <pc:picChg chg="del">
          <ac:chgData name="Shiv Jha" userId="7fd53db4-1efb-4c99-9da6-8b9c6934574e" providerId="ADAL" clId="{6F60D4A0-07F8-834E-B11F-AF3E2D162AD4}" dt="2023-10-19T15:57:40.371" v="10" actId="478"/>
          <ac:picMkLst>
            <pc:docMk/>
            <pc:sldMk cId="1796704133" sldId="263"/>
            <ac:picMk id="1044" creationId="{9631791C-D4CC-7795-E53E-93434C96CA01}"/>
          </ac:picMkLst>
        </pc:picChg>
        <pc:picChg chg="add mod">
          <ac:chgData name="Shiv Jha" userId="7fd53db4-1efb-4c99-9da6-8b9c6934574e" providerId="ADAL" clId="{6F60D4A0-07F8-834E-B11F-AF3E2D162AD4}" dt="2023-10-20T03:34:33.249" v="402" actId="1076"/>
          <ac:picMkLst>
            <pc:docMk/>
            <pc:sldMk cId="1796704133" sldId="263"/>
            <ac:picMk id="4098" creationId="{543A934D-0A88-7E94-575C-F2E8095E3C8E}"/>
          </ac:picMkLst>
        </pc:picChg>
        <pc:picChg chg="add mod">
          <ac:chgData name="Shiv Jha" userId="7fd53db4-1efb-4c99-9da6-8b9c6934574e" providerId="ADAL" clId="{6F60D4A0-07F8-834E-B11F-AF3E2D162AD4}" dt="2023-10-19T15:59:50.918" v="20" actId="1076"/>
          <ac:picMkLst>
            <pc:docMk/>
            <pc:sldMk cId="1796704133" sldId="263"/>
            <ac:picMk id="4100" creationId="{5D3A7BF4-0645-2C00-1FA1-914B7FFCAA67}"/>
          </ac:picMkLst>
        </pc:picChg>
        <pc:cxnChg chg="add mod">
          <ac:chgData name="Shiv Jha" userId="7fd53db4-1efb-4c99-9da6-8b9c6934574e" providerId="ADAL" clId="{6F60D4A0-07F8-834E-B11F-AF3E2D162AD4}" dt="2023-10-20T03:30:51.589" v="322" actId="1036"/>
          <ac:cxnSpMkLst>
            <pc:docMk/>
            <pc:sldMk cId="1796704133" sldId="263"/>
            <ac:cxnSpMk id="9" creationId="{228A4BA8-2AA2-3F2C-84DC-7B950AC9E669}"/>
          </ac:cxnSpMkLst>
        </pc:cxnChg>
        <pc:cxnChg chg="add mod">
          <ac:chgData name="Shiv Jha" userId="7fd53db4-1efb-4c99-9da6-8b9c6934574e" providerId="ADAL" clId="{6F60D4A0-07F8-834E-B11F-AF3E2D162AD4}" dt="2023-10-20T03:31:00.551" v="324" actId="1076"/>
          <ac:cxnSpMkLst>
            <pc:docMk/>
            <pc:sldMk cId="1796704133" sldId="263"/>
            <ac:cxnSpMk id="14" creationId="{0D3EAA82-0BE9-2209-821C-88F4EDDEC34E}"/>
          </ac:cxnSpMkLst>
        </pc:cxnChg>
        <pc:cxnChg chg="add mod">
          <ac:chgData name="Shiv Jha" userId="7fd53db4-1efb-4c99-9da6-8b9c6934574e" providerId="ADAL" clId="{6F60D4A0-07F8-834E-B11F-AF3E2D162AD4}" dt="2023-10-20T03:31:31.883" v="327" actId="14100"/>
          <ac:cxnSpMkLst>
            <pc:docMk/>
            <pc:sldMk cId="1796704133" sldId="263"/>
            <ac:cxnSpMk id="15" creationId="{27F2CDAF-A58E-ABF7-3967-92C5D5FAAC58}"/>
          </ac:cxnSpMkLst>
        </pc:cxnChg>
        <pc:cxnChg chg="add mod">
          <ac:chgData name="Shiv Jha" userId="7fd53db4-1efb-4c99-9da6-8b9c6934574e" providerId="ADAL" clId="{6F60D4A0-07F8-834E-B11F-AF3E2D162AD4}" dt="2023-10-20T03:31:52.636" v="336" actId="1036"/>
          <ac:cxnSpMkLst>
            <pc:docMk/>
            <pc:sldMk cId="1796704133" sldId="263"/>
            <ac:cxnSpMk id="17" creationId="{1AF7C136-05D6-C06D-844B-0D0213776A0C}"/>
          </ac:cxnSpMkLst>
        </pc:cxnChg>
        <pc:cxnChg chg="add mod">
          <ac:chgData name="Shiv Jha" userId="7fd53db4-1efb-4c99-9da6-8b9c6934574e" providerId="ADAL" clId="{6F60D4A0-07F8-834E-B11F-AF3E2D162AD4}" dt="2023-10-20T03:32:41.728" v="370" actId="1036"/>
          <ac:cxnSpMkLst>
            <pc:docMk/>
            <pc:sldMk cId="1796704133" sldId="263"/>
            <ac:cxnSpMk id="20" creationId="{CB920184-5662-D671-AD48-DDE1CFA95AB8}"/>
          </ac:cxnSpMkLst>
        </pc:cxnChg>
        <pc:cxnChg chg="add mod">
          <ac:chgData name="Shiv Jha" userId="7fd53db4-1efb-4c99-9da6-8b9c6934574e" providerId="ADAL" clId="{6F60D4A0-07F8-834E-B11F-AF3E2D162AD4}" dt="2023-10-20T03:34:18.967" v="397" actId="14100"/>
          <ac:cxnSpMkLst>
            <pc:docMk/>
            <pc:sldMk cId="1796704133" sldId="263"/>
            <ac:cxnSpMk id="22" creationId="{3C8AA306-38D0-F26C-3514-82DAC14FFDD9}"/>
          </ac:cxnSpMkLst>
        </pc:cxnChg>
        <pc:cxnChg chg="add mod">
          <ac:chgData name="Shiv Jha" userId="7fd53db4-1efb-4c99-9da6-8b9c6934574e" providerId="ADAL" clId="{6F60D4A0-07F8-834E-B11F-AF3E2D162AD4}" dt="2023-10-20T03:33:20.418" v="383" actId="14100"/>
          <ac:cxnSpMkLst>
            <pc:docMk/>
            <pc:sldMk cId="1796704133" sldId="263"/>
            <ac:cxnSpMk id="23" creationId="{46FD4464-9EB2-076E-B49F-4FA4B5E6EE9F}"/>
          </ac:cxnSpMkLst>
        </pc:cxnChg>
        <pc:cxnChg chg="add mod">
          <ac:chgData name="Shiv Jha" userId="7fd53db4-1efb-4c99-9da6-8b9c6934574e" providerId="ADAL" clId="{6F60D4A0-07F8-834E-B11F-AF3E2D162AD4}" dt="2023-10-20T03:33:33.555" v="385" actId="1076"/>
          <ac:cxnSpMkLst>
            <pc:docMk/>
            <pc:sldMk cId="1796704133" sldId="263"/>
            <ac:cxnSpMk id="26" creationId="{99E9BC7B-B067-C8A7-9550-84369B03A1A3}"/>
          </ac:cxnSpMkLst>
        </pc:cxnChg>
        <pc:cxnChg chg="add mod">
          <ac:chgData name="Shiv Jha" userId="7fd53db4-1efb-4c99-9da6-8b9c6934574e" providerId="ADAL" clId="{6F60D4A0-07F8-834E-B11F-AF3E2D162AD4}" dt="2023-10-20T03:33:43.066" v="388" actId="14100"/>
          <ac:cxnSpMkLst>
            <pc:docMk/>
            <pc:sldMk cId="1796704133" sldId="263"/>
            <ac:cxnSpMk id="27" creationId="{4B149A89-B1C5-5016-8FE3-2FC504543BEC}"/>
          </ac:cxnSpMkLst>
        </pc:cxnChg>
        <pc:cxnChg chg="add mod">
          <ac:chgData name="Shiv Jha" userId="7fd53db4-1efb-4c99-9da6-8b9c6934574e" providerId="ADAL" clId="{6F60D4A0-07F8-834E-B11F-AF3E2D162AD4}" dt="2023-10-20T03:33:52.639" v="390" actId="1076"/>
          <ac:cxnSpMkLst>
            <pc:docMk/>
            <pc:sldMk cId="1796704133" sldId="263"/>
            <ac:cxnSpMk id="29" creationId="{4A88D0F6-B94C-C2D7-8DF4-47623148E8DB}"/>
          </ac:cxnSpMkLst>
        </pc:cxnChg>
        <pc:cxnChg chg="add mod">
          <ac:chgData name="Shiv Jha" userId="7fd53db4-1efb-4c99-9da6-8b9c6934574e" providerId="ADAL" clId="{6F60D4A0-07F8-834E-B11F-AF3E2D162AD4}" dt="2023-10-20T03:34:06.300" v="394" actId="14100"/>
          <ac:cxnSpMkLst>
            <pc:docMk/>
            <pc:sldMk cId="1796704133" sldId="263"/>
            <ac:cxnSpMk id="30" creationId="{A718586E-DD8F-5E66-91F9-D27816040D3E}"/>
          </ac:cxnSpMkLst>
        </pc:cxnChg>
        <pc:cxnChg chg="add mod">
          <ac:chgData name="Shiv Jha" userId="7fd53db4-1efb-4c99-9da6-8b9c6934574e" providerId="ADAL" clId="{6F60D4A0-07F8-834E-B11F-AF3E2D162AD4}" dt="2023-10-20T03:34:15.430" v="396" actId="1076"/>
          <ac:cxnSpMkLst>
            <pc:docMk/>
            <pc:sldMk cId="1796704133" sldId="263"/>
            <ac:cxnSpMk id="32" creationId="{BF49E3B1-36FA-A8B3-5DB8-933D781FC5B1}"/>
          </ac:cxnSpMkLst>
        </pc:cxnChg>
      </pc:sldChg>
      <pc:sldChg chg="modSp mod">
        <pc:chgData name="Shiv Jha" userId="7fd53db4-1efb-4c99-9da6-8b9c6934574e" providerId="ADAL" clId="{6F60D4A0-07F8-834E-B11F-AF3E2D162AD4}" dt="2023-10-20T03:04:50.824" v="241" actId="20577"/>
        <pc:sldMkLst>
          <pc:docMk/>
          <pc:sldMk cId="914884298" sldId="264"/>
        </pc:sldMkLst>
        <pc:spChg chg="mod">
          <ac:chgData name="Shiv Jha" userId="7fd53db4-1efb-4c99-9da6-8b9c6934574e" providerId="ADAL" clId="{6F60D4A0-07F8-834E-B11F-AF3E2D162AD4}" dt="2023-10-20T03:04:50.824" v="241" actId="20577"/>
          <ac:spMkLst>
            <pc:docMk/>
            <pc:sldMk cId="914884298" sldId="264"/>
            <ac:spMk id="2" creationId="{8030DD87-1230-7310-3451-77A518E2237A}"/>
          </ac:spMkLst>
        </pc:spChg>
      </pc:sldChg>
      <pc:sldChg chg="addSp delSp modSp mod">
        <pc:chgData name="Shiv Jha" userId="7fd53db4-1efb-4c99-9da6-8b9c6934574e" providerId="ADAL" clId="{6F60D4A0-07F8-834E-B11F-AF3E2D162AD4}" dt="2023-10-20T03:05:16.880" v="249"/>
        <pc:sldMkLst>
          <pc:docMk/>
          <pc:sldMk cId="4283862405" sldId="265"/>
        </pc:sldMkLst>
        <pc:spChg chg="del mod">
          <ac:chgData name="Shiv Jha" userId="7fd53db4-1efb-4c99-9da6-8b9c6934574e" providerId="ADAL" clId="{6F60D4A0-07F8-834E-B11F-AF3E2D162AD4}" dt="2023-10-20T03:05:16.880" v="249"/>
          <ac:spMkLst>
            <pc:docMk/>
            <pc:sldMk cId="4283862405" sldId="265"/>
            <ac:spMk id="2" creationId="{8030DD87-1230-7310-3451-77A518E2237A}"/>
          </ac:spMkLst>
        </pc:spChg>
        <pc:spChg chg="add del mod">
          <ac:chgData name="Shiv Jha" userId="7fd53db4-1efb-4c99-9da6-8b9c6934574e" providerId="ADAL" clId="{6F60D4A0-07F8-834E-B11F-AF3E2D162AD4}" dt="2023-10-20T03:05:14.692" v="247"/>
          <ac:spMkLst>
            <pc:docMk/>
            <pc:sldMk cId="4283862405" sldId="265"/>
            <ac:spMk id="5" creationId="{41287786-22D0-3A6F-5117-71C6D2CF0060}"/>
          </ac:spMkLst>
        </pc:spChg>
        <pc:spChg chg="add mod">
          <ac:chgData name="Shiv Jha" userId="7fd53db4-1efb-4c99-9da6-8b9c6934574e" providerId="ADAL" clId="{6F60D4A0-07F8-834E-B11F-AF3E2D162AD4}" dt="2023-10-20T03:05:16.880" v="249"/>
          <ac:spMkLst>
            <pc:docMk/>
            <pc:sldMk cId="4283862405" sldId="265"/>
            <ac:spMk id="9" creationId="{355059BE-48C7-7BC3-85D8-4072934A30C8}"/>
          </ac:spMkLst>
        </pc:spChg>
      </pc:sldChg>
      <pc:sldChg chg="addSp delSp modSp mod">
        <pc:chgData name="Shiv Jha" userId="7fd53db4-1efb-4c99-9da6-8b9c6934574e" providerId="ADAL" clId="{6F60D4A0-07F8-834E-B11F-AF3E2D162AD4}" dt="2023-10-20T03:05:21.244" v="251"/>
        <pc:sldMkLst>
          <pc:docMk/>
          <pc:sldMk cId="2212912588" sldId="266"/>
        </pc:sldMkLst>
        <pc:spChg chg="del mod">
          <ac:chgData name="Shiv Jha" userId="7fd53db4-1efb-4c99-9da6-8b9c6934574e" providerId="ADAL" clId="{6F60D4A0-07F8-834E-B11F-AF3E2D162AD4}" dt="2023-10-20T03:05:21.244" v="251"/>
          <ac:spMkLst>
            <pc:docMk/>
            <pc:sldMk cId="2212912588" sldId="266"/>
            <ac:spMk id="2" creationId="{8030DD87-1230-7310-3451-77A518E2237A}"/>
          </ac:spMkLst>
        </pc:spChg>
        <pc:spChg chg="add mod">
          <ac:chgData name="Shiv Jha" userId="7fd53db4-1efb-4c99-9da6-8b9c6934574e" providerId="ADAL" clId="{6F60D4A0-07F8-834E-B11F-AF3E2D162AD4}" dt="2023-10-20T03:05:21.244" v="251"/>
          <ac:spMkLst>
            <pc:docMk/>
            <pc:sldMk cId="2212912588" sldId="266"/>
            <ac:spMk id="3" creationId="{15A48EEE-778A-49D8-2185-66FA467E7066}"/>
          </ac:spMkLst>
        </pc:spChg>
      </pc:sldChg>
      <pc:sldChg chg="addSp delSp modSp mod">
        <pc:chgData name="Shiv Jha" userId="7fd53db4-1efb-4c99-9da6-8b9c6934574e" providerId="ADAL" clId="{6F60D4A0-07F8-834E-B11F-AF3E2D162AD4}" dt="2023-10-20T03:46:46.284" v="609"/>
        <pc:sldMkLst>
          <pc:docMk/>
          <pc:sldMk cId="3884956610" sldId="268"/>
        </pc:sldMkLst>
        <pc:spChg chg="add del mod">
          <ac:chgData name="Shiv Jha" userId="7fd53db4-1efb-4c99-9da6-8b9c6934574e" providerId="ADAL" clId="{6F60D4A0-07F8-834E-B11F-AF3E2D162AD4}" dt="2023-10-20T03:46:26.815" v="604" actId="478"/>
          <ac:spMkLst>
            <pc:docMk/>
            <pc:sldMk cId="3884956610" sldId="268"/>
            <ac:spMk id="5" creationId="{05F2E773-4242-D333-875E-B5EA41BAC861}"/>
          </ac:spMkLst>
        </pc:spChg>
        <pc:spChg chg="add del mod">
          <ac:chgData name="Shiv Jha" userId="7fd53db4-1efb-4c99-9da6-8b9c6934574e" providerId="ADAL" clId="{6F60D4A0-07F8-834E-B11F-AF3E2D162AD4}" dt="2023-10-20T03:46:29.290" v="605" actId="478"/>
          <ac:spMkLst>
            <pc:docMk/>
            <pc:sldMk cId="3884956610" sldId="268"/>
            <ac:spMk id="7" creationId="{D84E1A95-0CDF-626C-555A-79302DD5B027}"/>
          </ac:spMkLst>
        </pc:spChg>
        <pc:spChg chg="add mod">
          <ac:chgData name="Shiv Jha" userId="7fd53db4-1efb-4c99-9da6-8b9c6934574e" providerId="ADAL" clId="{6F60D4A0-07F8-834E-B11F-AF3E2D162AD4}" dt="2023-10-20T03:46:30.168" v="606"/>
          <ac:spMkLst>
            <pc:docMk/>
            <pc:sldMk cId="3884956610" sldId="268"/>
            <ac:spMk id="8" creationId="{B288946E-6619-D06B-5C62-451D591FDFD1}"/>
          </ac:spMkLst>
        </pc:spChg>
        <pc:spChg chg="add mod">
          <ac:chgData name="Shiv Jha" userId="7fd53db4-1efb-4c99-9da6-8b9c6934574e" providerId="ADAL" clId="{6F60D4A0-07F8-834E-B11F-AF3E2D162AD4}" dt="2023-10-20T03:46:46.284" v="609"/>
          <ac:spMkLst>
            <pc:docMk/>
            <pc:sldMk cId="3884956610" sldId="268"/>
            <ac:spMk id="9" creationId="{FE8C5DAF-D2CF-12D1-58DD-44B2BB9BDF8C}"/>
          </ac:spMkLst>
        </pc:spChg>
      </pc:sldChg>
      <pc:sldChg chg="addSp modSp">
        <pc:chgData name="Shiv Jha" userId="7fd53db4-1efb-4c99-9da6-8b9c6934574e" providerId="ADAL" clId="{6F60D4A0-07F8-834E-B11F-AF3E2D162AD4}" dt="2023-10-20T03:46:55.369" v="610"/>
        <pc:sldMkLst>
          <pc:docMk/>
          <pc:sldMk cId="901001296" sldId="269"/>
        </pc:sldMkLst>
        <pc:spChg chg="add mod">
          <ac:chgData name="Shiv Jha" userId="7fd53db4-1efb-4c99-9da6-8b9c6934574e" providerId="ADAL" clId="{6F60D4A0-07F8-834E-B11F-AF3E2D162AD4}" dt="2023-10-20T03:46:22.500" v="603"/>
          <ac:spMkLst>
            <pc:docMk/>
            <pc:sldMk cId="901001296" sldId="269"/>
            <ac:spMk id="6" creationId="{3F4BD432-A3D4-01DC-018E-2C783CFB17D4}"/>
          </ac:spMkLst>
        </pc:spChg>
        <pc:spChg chg="add mod">
          <ac:chgData name="Shiv Jha" userId="7fd53db4-1efb-4c99-9da6-8b9c6934574e" providerId="ADAL" clId="{6F60D4A0-07F8-834E-B11F-AF3E2D162AD4}" dt="2023-10-20T03:46:43.019" v="608"/>
          <ac:spMkLst>
            <pc:docMk/>
            <pc:sldMk cId="901001296" sldId="269"/>
            <ac:spMk id="7" creationId="{568984DD-88FC-23B8-E352-3EA8DD1191E6}"/>
          </ac:spMkLst>
        </pc:spChg>
        <pc:spChg chg="add mod">
          <ac:chgData name="Shiv Jha" userId="7fd53db4-1efb-4c99-9da6-8b9c6934574e" providerId="ADAL" clId="{6F60D4A0-07F8-834E-B11F-AF3E2D162AD4}" dt="2023-10-20T03:46:55.369" v="610"/>
          <ac:spMkLst>
            <pc:docMk/>
            <pc:sldMk cId="901001296" sldId="269"/>
            <ac:spMk id="8" creationId="{807753DE-B2A3-0034-C099-E31783C79026}"/>
          </ac:spMkLst>
        </pc:spChg>
      </pc:sldChg>
      <pc:sldChg chg="addSp delSp modSp mod">
        <pc:chgData name="Shiv Jha" userId="7fd53db4-1efb-4c99-9da6-8b9c6934574e" providerId="ADAL" clId="{6F60D4A0-07F8-834E-B11F-AF3E2D162AD4}" dt="2023-10-20T03:39:19.449" v="567" actId="255"/>
        <pc:sldMkLst>
          <pc:docMk/>
          <pc:sldMk cId="2048520653" sldId="270"/>
        </pc:sldMkLst>
        <pc:spChg chg="add mod">
          <ac:chgData name="Shiv Jha" userId="7fd53db4-1efb-4c99-9da6-8b9c6934574e" providerId="ADAL" clId="{6F60D4A0-07F8-834E-B11F-AF3E2D162AD4}" dt="2023-10-20T03:39:04.320" v="564" actId="255"/>
          <ac:spMkLst>
            <pc:docMk/>
            <pc:sldMk cId="2048520653" sldId="270"/>
            <ac:spMk id="8" creationId="{D7513756-FF18-8FE1-EDA8-F5DE0812DD70}"/>
          </ac:spMkLst>
        </pc:spChg>
        <pc:spChg chg="add mod">
          <ac:chgData name="Shiv Jha" userId="7fd53db4-1efb-4c99-9da6-8b9c6934574e" providerId="ADAL" clId="{6F60D4A0-07F8-834E-B11F-AF3E2D162AD4}" dt="2023-10-20T03:39:10.094" v="565" actId="255"/>
          <ac:spMkLst>
            <pc:docMk/>
            <pc:sldMk cId="2048520653" sldId="270"/>
            <ac:spMk id="10" creationId="{695284C8-B71C-796A-1827-01AF7331DDC9}"/>
          </ac:spMkLst>
        </pc:spChg>
        <pc:spChg chg="add mod">
          <ac:chgData name="Shiv Jha" userId="7fd53db4-1efb-4c99-9da6-8b9c6934574e" providerId="ADAL" clId="{6F60D4A0-07F8-834E-B11F-AF3E2D162AD4}" dt="2023-10-20T03:39:14.478" v="566" actId="255"/>
          <ac:spMkLst>
            <pc:docMk/>
            <pc:sldMk cId="2048520653" sldId="270"/>
            <ac:spMk id="11" creationId="{E103BA9F-CAA9-4398-7144-846E5F51576F}"/>
          </ac:spMkLst>
        </pc:spChg>
        <pc:spChg chg="add mod">
          <ac:chgData name="Shiv Jha" userId="7fd53db4-1efb-4c99-9da6-8b9c6934574e" providerId="ADAL" clId="{6F60D4A0-07F8-834E-B11F-AF3E2D162AD4}" dt="2023-10-20T03:39:19.449" v="567" actId="255"/>
          <ac:spMkLst>
            <pc:docMk/>
            <pc:sldMk cId="2048520653" sldId="270"/>
            <ac:spMk id="12" creationId="{83EC252A-3B56-CBB5-789A-106E99D86E06}"/>
          </ac:spMkLst>
        </pc:spChg>
        <pc:picChg chg="add mod">
          <ac:chgData name="Shiv Jha" userId="7fd53db4-1efb-4c99-9da6-8b9c6934574e" providerId="ADAL" clId="{6F60D4A0-07F8-834E-B11F-AF3E2D162AD4}" dt="2023-10-19T17:44:07.552" v="230" actId="1076"/>
          <ac:picMkLst>
            <pc:docMk/>
            <pc:sldMk cId="2048520653" sldId="270"/>
            <ac:picMk id="6" creationId="{A118AF32-0BAB-8CB2-DE23-432E7EB4D45A}"/>
          </ac:picMkLst>
        </pc:picChg>
        <pc:picChg chg="del">
          <ac:chgData name="Shiv Jha" userId="7fd53db4-1efb-4c99-9da6-8b9c6934574e" providerId="ADAL" clId="{6F60D4A0-07F8-834E-B11F-AF3E2D162AD4}" dt="2023-10-19T17:43:52.691" v="226" actId="478"/>
          <ac:picMkLst>
            <pc:docMk/>
            <pc:sldMk cId="2048520653" sldId="270"/>
            <ac:picMk id="3086" creationId="{328529D0-18D4-04B9-4828-DE263A0840BA}"/>
          </ac:picMkLst>
        </pc:picChg>
        <pc:picChg chg="mod">
          <ac:chgData name="Shiv Jha" userId="7fd53db4-1efb-4c99-9da6-8b9c6934574e" providerId="ADAL" clId="{6F60D4A0-07F8-834E-B11F-AF3E2D162AD4}" dt="2023-10-19T17:44:10.750" v="231" actId="14100"/>
          <ac:picMkLst>
            <pc:docMk/>
            <pc:sldMk cId="2048520653" sldId="270"/>
            <ac:picMk id="20482" creationId="{7C65BD87-F808-4393-CA1F-7C4B025CA0AB}"/>
          </ac:picMkLst>
        </pc:picChg>
      </pc:sldChg>
      <pc:sldChg chg="del">
        <pc:chgData name="Shiv Jha" userId="7fd53db4-1efb-4c99-9da6-8b9c6934574e" providerId="ADAL" clId="{6F60D4A0-07F8-834E-B11F-AF3E2D162AD4}" dt="2023-10-19T17:41:27.432" v="224" actId="2696"/>
        <pc:sldMkLst>
          <pc:docMk/>
          <pc:sldMk cId="1050958195" sldId="272"/>
        </pc:sldMkLst>
      </pc:sldChg>
      <pc:sldChg chg="del">
        <pc:chgData name="Shiv Jha" userId="7fd53db4-1efb-4c99-9da6-8b9c6934574e" providerId="ADAL" clId="{6F60D4A0-07F8-834E-B11F-AF3E2D162AD4}" dt="2023-10-19T17:41:33.018" v="225" actId="2696"/>
        <pc:sldMkLst>
          <pc:docMk/>
          <pc:sldMk cId="1639059926" sldId="273"/>
        </pc:sldMkLst>
      </pc:sldChg>
      <pc:sldChg chg="modSp mod">
        <pc:chgData name="Shiv Jha" userId="7fd53db4-1efb-4c99-9da6-8b9c6934574e" providerId="ADAL" clId="{6F60D4A0-07F8-834E-B11F-AF3E2D162AD4}" dt="2023-10-19T17:23:22.965" v="131" actId="20577"/>
        <pc:sldMkLst>
          <pc:docMk/>
          <pc:sldMk cId="3709397285" sldId="280"/>
        </pc:sldMkLst>
        <pc:spChg chg="mod">
          <ac:chgData name="Shiv Jha" userId="7fd53db4-1efb-4c99-9da6-8b9c6934574e" providerId="ADAL" clId="{6F60D4A0-07F8-834E-B11F-AF3E2D162AD4}" dt="2023-10-19T17:23:22.965" v="131" actId="20577"/>
          <ac:spMkLst>
            <pc:docMk/>
            <pc:sldMk cId="3709397285" sldId="280"/>
            <ac:spMk id="2" creationId="{B78DE1FD-708F-4FE5-6F91-80F3273E6C4A}"/>
          </ac:spMkLst>
        </pc:spChg>
      </pc:sldChg>
      <pc:sldChg chg="ord">
        <pc:chgData name="Shiv Jha" userId="7fd53db4-1efb-4c99-9da6-8b9c6934574e" providerId="ADAL" clId="{6F60D4A0-07F8-834E-B11F-AF3E2D162AD4}" dt="2023-10-19T17:24:06.790" v="133" actId="20578"/>
        <pc:sldMkLst>
          <pc:docMk/>
          <pc:sldMk cId="2991781082" sldId="281"/>
        </pc:sldMkLst>
      </pc:sldChg>
      <pc:sldChg chg="addSp delSp modSp mod">
        <pc:chgData name="Shiv Jha" userId="7fd53db4-1efb-4c99-9da6-8b9c6934574e" providerId="ADAL" clId="{6F60D4A0-07F8-834E-B11F-AF3E2D162AD4}" dt="2023-10-19T16:26:53.889" v="74" actId="20577"/>
        <pc:sldMkLst>
          <pc:docMk/>
          <pc:sldMk cId="2632258318" sldId="286"/>
        </pc:sldMkLst>
        <pc:spChg chg="add mod">
          <ac:chgData name="Shiv Jha" userId="7fd53db4-1efb-4c99-9da6-8b9c6934574e" providerId="ADAL" clId="{6F60D4A0-07F8-834E-B11F-AF3E2D162AD4}" dt="2023-10-19T16:26:32.058" v="67" actId="1076"/>
          <ac:spMkLst>
            <pc:docMk/>
            <pc:sldMk cId="2632258318" sldId="286"/>
            <ac:spMk id="28" creationId="{910304B9-DC29-68B2-B97B-B67693B5565A}"/>
          </ac:spMkLst>
        </pc:spChg>
        <pc:spChg chg="add mod">
          <ac:chgData name="Shiv Jha" userId="7fd53db4-1efb-4c99-9da6-8b9c6934574e" providerId="ADAL" clId="{6F60D4A0-07F8-834E-B11F-AF3E2D162AD4}" dt="2023-10-19T16:26:53.889" v="74" actId="20577"/>
          <ac:spMkLst>
            <pc:docMk/>
            <pc:sldMk cId="2632258318" sldId="286"/>
            <ac:spMk id="29" creationId="{208F48EE-CE7A-E7E9-63C9-E73D758D8DA1}"/>
          </ac:spMkLst>
        </pc:spChg>
        <pc:picChg chg="mod">
          <ac:chgData name="Shiv Jha" userId="7fd53db4-1efb-4c99-9da6-8b9c6934574e" providerId="ADAL" clId="{6F60D4A0-07F8-834E-B11F-AF3E2D162AD4}" dt="2023-10-19T16:26:44.177" v="70" actId="1076"/>
          <ac:picMkLst>
            <pc:docMk/>
            <pc:sldMk cId="2632258318" sldId="286"/>
            <ac:picMk id="9218" creationId="{6D322276-26AA-93D3-CC1C-70C278DF397A}"/>
          </ac:picMkLst>
        </pc:picChg>
        <pc:inkChg chg="add del">
          <ac:chgData name="Shiv Jha" userId="7fd53db4-1efb-4c99-9da6-8b9c6934574e" providerId="ADAL" clId="{6F60D4A0-07F8-834E-B11F-AF3E2D162AD4}" dt="2023-10-19T16:23:10.835" v="24" actId="9405"/>
          <ac:inkMkLst>
            <pc:docMk/>
            <pc:sldMk cId="2632258318" sldId="286"/>
            <ac:inkMk id="3" creationId="{10C98E80-3FD6-08F5-6F5A-C6339D18D736}"/>
          </ac:inkMkLst>
        </pc:inkChg>
        <pc:inkChg chg="add del">
          <ac:chgData name="Shiv Jha" userId="7fd53db4-1efb-4c99-9da6-8b9c6934574e" providerId="ADAL" clId="{6F60D4A0-07F8-834E-B11F-AF3E2D162AD4}" dt="2023-10-19T16:23:22.334" v="28" actId="9405"/>
          <ac:inkMkLst>
            <pc:docMk/>
            <pc:sldMk cId="2632258318" sldId="286"/>
            <ac:inkMk id="4" creationId="{9BD5FE65-F131-2BB8-CCED-648EE0750DFD}"/>
          </ac:inkMkLst>
        </pc:inkChg>
        <pc:inkChg chg="add del">
          <ac:chgData name="Shiv Jha" userId="7fd53db4-1efb-4c99-9da6-8b9c6934574e" providerId="ADAL" clId="{6F60D4A0-07F8-834E-B11F-AF3E2D162AD4}" dt="2023-10-19T16:23:21.063" v="27" actId="9405"/>
          <ac:inkMkLst>
            <pc:docMk/>
            <pc:sldMk cId="2632258318" sldId="286"/>
            <ac:inkMk id="6" creationId="{1C0F61D8-7474-0905-6F00-9A93B40FD6F3}"/>
          </ac:inkMkLst>
        </pc:inkChg>
        <pc:inkChg chg="add">
          <ac:chgData name="Shiv Jha" userId="7fd53db4-1efb-4c99-9da6-8b9c6934574e" providerId="ADAL" clId="{6F60D4A0-07F8-834E-B11F-AF3E2D162AD4}" dt="2023-10-19T16:23:28.114" v="29" actId="9405"/>
          <ac:inkMkLst>
            <pc:docMk/>
            <pc:sldMk cId="2632258318" sldId="286"/>
            <ac:inkMk id="7" creationId="{E6670D33-096C-A281-8CCA-5055A1A11116}"/>
          </ac:inkMkLst>
        </pc:inkChg>
        <pc:inkChg chg="add">
          <ac:chgData name="Shiv Jha" userId="7fd53db4-1efb-4c99-9da6-8b9c6934574e" providerId="ADAL" clId="{6F60D4A0-07F8-834E-B11F-AF3E2D162AD4}" dt="2023-10-19T16:23:39.093" v="30" actId="9405"/>
          <ac:inkMkLst>
            <pc:docMk/>
            <pc:sldMk cId="2632258318" sldId="286"/>
            <ac:inkMk id="8" creationId="{C48ED6B3-7CCF-FBB3-23E0-07E1E0574B0D}"/>
          </ac:inkMkLst>
        </pc:inkChg>
        <pc:inkChg chg="add">
          <ac:chgData name="Shiv Jha" userId="7fd53db4-1efb-4c99-9da6-8b9c6934574e" providerId="ADAL" clId="{6F60D4A0-07F8-834E-B11F-AF3E2D162AD4}" dt="2023-10-19T16:23:42.125" v="31" actId="9405"/>
          <ac:inkMkLst>
            <pc:docMk/>
            <pc:sldMk cId="2632258318" sldId="286"/>
            <ac:inkMk id="9" creationId="{01AF7497-FB76-C95C-31BC-CFD54A045AD4}"/>
          </ac:inkMkLst>
        </pc:inkChg>
        <pc:inkChg chg="add">
          <ac:chgData name="Shiv Jha" userId="7fd53db4-1efb-4c99-9da6-8b9c6934574e" providerId="ADAL" clId="{6F60D4A0-07F8-834E-B11F-AF3E2D162AD4}" dt="2023-10-19T16:23:44.378" v="32" actId="9405"/>
          <ac:inkMkLst>
            <pc:docMk/>
            <pc:sldMk cId="2632258318" sldId="286"/>
            <ac:inkMk id="10" creationId="{23833EF5-E167-64CE-AC3B-D404D987B218}"/>
          </ac:inkMkLst>
        </pc:inkChg>
        <pc:inkChg chg="add">
          <ac:chgData name="Shiv Jha" userId="7fd53db4-1efb-4c99-9da6-8b9c6934574e" providerId="ADAL" clId="{6F60D4A0-07F8-834E-B11F-AF3E2D162AD4}" dt="2023-10-19T16:23:48.296" v="33" actId="9405"/>
          <ac:inkMkLst>
            <pc:docMk/>
            <pc:sldMk cId="2632258318" sldId="286"/>
            <ac:inkMk id="11" creationId="{89A5AF25-B692-B4DF-6A15-33F9C37D3869}"/>
          </ac:inkMkLst>
        </pc:inkChg>
        <pc:inkChg chg="add">
          <ac:chgData name="Shiv Jha" userId="7fd53db4-1efb-4c99-9da6-8b9c6934574e" providerId="ADAL" clId="{6F60D4A0-07F8-834E-B11F-AF3E2D162AD4}" dt="2023-10-19T16:23:53.165" v="34" actId="9405"/>
          <ac:inkMkLst>
            <pc:docMk/>
            <pc:sldMk cId="2632258318" sldId="286"/>
            <ac:inkMk id="12" creationId="{9173FA82-B693-B3FE-2056-3EE069D9834E}"/>
          </ac:inkMkLst>
        </pc:inkChg>
        <pc:inkChg chg="add">
          <ac:chgData name="Shiv Jha" userId="7fd53db4-1efb-4c99-9da6-8b9c6934574e" providerId="ADAL" clId="{6F60D4A0-07F8-834E-B11F-AF3E2D162AD4}" dt="2023-10-19T16:23:57.811" v="35" actId="9405"/>
          <ac:inkMkLst>
            <pc:docMk/>
            <pc:sldMk cId="2632258318" sldId="286"/>
            <ac:inkMk id="13" creationId="{551AC830-9F8D-25D9-3E13-940A1E20EA2A}"/>
          </ac:inkMkLst>
        </pc:inkChg>
        <pc:inkChg chg="add del">
          <ac:chgData name="Shiv Jha" userId="7fd53db4-1efb-4c99-9da6-8b9c6934574e" providerId="ADAL" clId="{6F60D4A0-07F8-834E-B11F-AF3E2D162AD4}" dt="2023-10-19T16:24:04.821" v="37" actId="9405"/>
          <ac:inkMkLst>
            <pc:docMk/>
            <pc:sldMk cId="2632258318" sldId="286"/>
            <ac:inkMk id="14" creationId="{0C4430E1-D65F-D625-B569-56D95684D542}"/>
          </ac:inkMkLst>
        </pc:inkChg>
        <pc:inkChg chg="add">
          <ac:chgData name="Shiv Jha" userId="7fd53db4-1efb-4c99-9da6-8b9c6934574e" providerId="ADAL" clId="{6F60D4A0-07F8-834E-B11F-AF3E2D162AD4}" dt="2023-10-19T16:24:20.519" v="38" actId="9405"/>
          <ac:inkMkLst>
            <pc:docMk/>
            <pc:sldMk cId="2632258318" sldId="286"/>
            <ac:inkMk id="15" creationId="{08001919-7722-671B-462A-02E91898EBB2}"/>
          </ac:inkMkLst>
        </pc:inkChg>
        <pc:inkChg chg="add">
          <ac:chgData name="Shiv Jha" userId="7fd53db4-1efb-4c99-9da6-8b9c6934574e" providerId="ADAL" clId="{6F60D4A0-07F8-834E-B11F-AF3E2D162AD4}" dt="2023-10-19T16:24:24.528" v="39" actId="9405"/>
          <ac:inkMkLst>
            <pc:docMk/>
            <pc:sldMk cId="2632258318" sldId="286"/>
            <ac:inkMk id="16" creationId="{CCFFCC26-7DEA-1206-FA5E-C765F1D2CBE4}"/>
          </ac:inkMkLst>
        </pc:inkChg>
        <pc:inkChg chg="add">
          <ac:chgData name="Shiv Jha" userId="7fd53db4-1efb-4c99-9da6-8b9c6934574e" providerId="ADAL" clId="{6F60D4A0-07F8-834E-B11F-AF3E2D162AD4}" dt="2023-10-19T16:24:28.022" v="40" actId="9405"/>
          <ac:inkMkLst>
            <pc:docMk/>
            <pc:sldMk cId="2632258318" sldId="286"/>
            <ac:inkMk id="17" creationId="{94B21A99-FC28-9714-4A9E-010D89CFB939}"/>
          </ac:inkMkLst>
        </pc:inkChg>
        <pc:inkChg chg="add">
          <ac:chgData name="Shiv Jha" userId="7fd53db4-1efb-4c99-9da6-8b9c6934574e" providerId="ADAL" clId="{6F60D4A0-07F8-834E-B11F-AF3E2D162AD4}" dt="2023-10-19T16:24:31.124" v="41" actId="9405"/>
          <ac:inkMkLst>
            <pc:docMk/>
            <pc:sldMk cId="2632258318" sldId="286"/>
            <ac:inkMk id="18" creationId="{E1870E5E-0991-9B7B-4E04-C99DF28430F9}"/>
          </ac:inkMkLst>
        </pc:inkChg>
        <pc:inkChg chg="add">
          <ac:chgData name="Shiv Jha" userId="7fd53db4-1efb-4c99-9da6-8b9c6934574e" providerId="ADAL" clId="{6F60D4A0-07F8-834E-B11F-AF3E2D162AD4}" dt="2023-10-19T16:24:34.176" v="42" actId="9405"/>
          <ac:inkMkLst>
            <pc:docMk/>
            <pc:sldMk cId="2632258318" sldId="286"/>
            <ac:inkMk id="19" creationId="{2AB71215-4AD4-C459-5197-24D7BBE6A610}"/>
          </ac:inkMkLst>
        </pc:inkChg>
        <pc:inkChg chg="add">
          <ac:chgData name="Shiv Jha" userId="7fd53db4-1efb-4c99-9da6-8b9c6934574e" providerId="ADAL" clId="{6F60D4A0-07F8-834E-B11F-AF3E2D162AD4}" dt="2023-10-19T16:24:38.049" v="43" actId="9405"/>
          <ac:inkMkLst>
            <pc:docMk/>
            <pc:sldMk cId="2632258318" sldId="286"/>
            <ac:inkMk id="20" creationId="{0E01B6A3-916F-E792-DA01-95DC727744CA}"/>
          </ac:inkMkLst>
        </pc:inkChg>
        <pc:inkChg chg="add">
          <ac:chgData name="Shiv Jha" userId="7fd53db4-1efb-4c99-9da6-8b9c6934574e" providerId="ADAL" clId="{6F60D4A0-07F8-834E-B11F-AF3E2D162AD4}" dt="2023-10-19T16:24:43.025" v="44" actId="9405"/>
          <ac:inkMkLst>
            <pc:docMk/>
            <pc:sldMk cId="2632258318" sldId="286"/>
            <ac:inkMk id="21" creationId="{6D9F7E41-37BA-EC7B-0369-14640A7D6B35}"/>
          </ac:inkMkLst>
        </pc:inkChg>
        <pc:inkChg chg="add del">
          <ac:chgData name="Shiv Jha" userId="7fd53db4-1efb-4c99-9da6-8b9c6934574e" providerId="ADAL" clId="{6F60D4A0-07F8-834E-B11F-AF3E2D162AD4}" dt="2023-10-19T16:25:17.799" v="52" actId="9405"/>
          <ac:inkMkLst>
            <pc:docMk/>
            <pc:sldMk cId="2632258318" sldId="286"/>
            <ac:inkMk id="22" creationId="{DF738357-D068-39AB-6BD8-6CFE210B3A68}"/>
          </ac:inkMkLst>
        </pc:inkChg>
        <pc:inkChg chg="add del">
          <ac:chgData name="Shiv Jha" userId="7fd53db4-1efb-4c99-9da6-8b9c6934574e" providerId="ADAL" clId="{6F60D4A0-07F8-834E-B11F-AF3E2D162AD4}" dt="2023-10-19T16:25:17.163" v="51" actId="9405"/>
          <ac:inkMkLst>
            <pc:docMk/>
            <pc:sldMk cId="2632258318" sldId="286"/>
            <ac:inkMk id="23" creationId="{7629D691-FB22-2C71-32EB-675DEA1018E9}"/>
          </ac:inkMkLst>
        </pc:inkChg>
        <pc:inkChg chg="add del">
          <ac:chgData name="Shiv Jha" userId="7fd53db4-1efb-4c99-9da6-8b9c6934574e" providerId="ADAL" clId="{6F60D4A0-07F8-834E-B11F-AF3E2D162AD4}" dt="2023-10-19T16:25:15.241" v="50" actId="9405"/>
          <ac:inkMkLst>
            <pc:docMk/>
            <pc:sldMk cId="2632258318" sldId="286"/>
            <ac:inkMk id="24" creationId="{56D47EFE-4F4E-B618-F65C-1A3761D38CBB}"/>
          </ac:inkMkLst>
        </pc:inkChg>
        <pc:inkChg chg="add del">
          <ac:chgData name="Shiv Jha" userId="7fd53db4-1efb-4c99-9da6-8b9c6934574e" providerId="ADAL" clId="{6F60D4A0-07F8-834E-B11F-AF3E2D162AD4}" dt="2023-10-19T16:25:14.587" v="49" actId="9405"/>
          <ac:inkMkLst>
            <pc:docMk/>
            <pc:sldMk cId="2632258318" sldId="286"/>
            <ac:inkMk id="25" creationId="{D40B6B8B-6CF9-E7AA-537D-CF1FEB665F01}"/>
          </ac:inkMkLst>
        </pc:inkChg>
        <pc:inkChg chg="add">
          <ac:chgData name="Shiv Jha" userId="7fd53db4-1efb-4c99-9da6-8b9c6934574e" providerId="ADAL" clId="{6F60D4A0-07F8-834E-B11F-AF3E2D162AD4}" dt="2023-10-19T16:25:22.314" v="53" actId="9405"/>
          <ac:inkMkLst>
            <pc:docMk/>
            <pc:sldMk cId="2632258318" sldId="286"/>
            <ac:inkMk id="26" creationId="{DD213125-8023-1764-5197-83228F8B01F8}"/>
          </ac:inkMkLst>
        </pc:inkChg>
        <pc:inkChg chg="add">
          <ac:chgData name="Shiv Jha" userId="7fd53db4-1efb-4c99-9da6-8b9c6934574e" providerId="ADAL" clId="{6F60D4A0-07F8-834E-B11F-AF3E2D162AD4}" dt="2023-10-19T16:25:24.638" v="54" actId="9405"/>
          <ac:inkMkLst>
            <pc:docMk/>
            <pc:sldMk cId="2632258318" sldId="286"/>
            <ac:inkMk id="27" creationId="{F13EE279-83C5-92D4-A729-450891098DA0}"/>
          </ac:inkMkLst>
        </pc:inkChg>
      </pc:sldChg>
      <pc:sldChg chg="addSp modSp">
        <pc:chgData name="Shiv Jha" userId="7fd53db4-1efb-4c99-9da6-8b9c6934574e" providerId="ADAL" clId="{6F60D4A0-07F8-834E-B11F-AF3E2D162AD4}" dt="2023-10-20T03:46:32.549" v="607"/>
        <pc:sldMkLst>
          <pc:docMk/>
          <pc:sldMk cId="2475266198" sldId="295"/>
        </pc:sldMkLst>
        <pc:spChg chg="add mod">
          <ac:chgData name="Shiv Jha" userId="7fd53db4-1efb-4c99-9da6-8b9c6934574e" providerId="ADAL" clId="{6F60D4A0-07F8-834E-B11F-AF3E2D162AD4}" dt="2023-10-20T03:46:32.549" v="607"/>
          <ac:spMkLst>
            <pc:docMk/>
            <pc:sldMk cId="2475266198" sldId="295"/>
            <ac:spMk id="5" creationId="{8601AA23-2B7C-360A-8879-D183310D24A6}"/>
          </ac:spMkLst>
        </pc:spChg>
      </pc:sldChg>
      <pc:sldChg chg="del">
        <pc:chgData name="Shiv Jha" userId="7fd53db4-1efb-4c99-9da6-8b9c6934574e" providerId="ADAL" clId="{6F60D4A0-07F8-834E-B11F-AF3E2D162AD4}" dt="2023-10-19T15:55:16.452" v="8" actId="2696"/>
        <pc:sldMkLst>
          <pc:docMk/>
          <pc:sldMk cId="1150213181" sldId="306"/>
        </pc:sldMkLst>
      </pc:sldChg>
      <pc:sldChg chg="ord">
        <pc:chgData name="Shiv Jha" userId="7fd53db4-1efb-4c99-9da6-8b9c6934574e" providerId="ADAL" clId="{6F60D4A0-07F8-834E-B11F-AF3E2D162AD4}" dt="2023-10-19T15:54:46.597" v="7" actId="20578"/>
        <pc:sldMkLst>
          <pc:docMk/>
          <pc:sldMk cId="252639970" sldId="308"/>
        </pc:sldMkLst>
      </pc:sldChg>
      <pc:sldChg chg="ord">
        <pc:chgData name="Shiv Jha" userId="7fd53db4-1efb-4c99-9da6-8b9c6934574e" providerId="ADAL" clId="{6F60D4A0-07F8-834E-B11F-AF3E2D162AD4}" dt="2023-10-19T15:54:46.597" v="7" actId="20578"/>
        <pc:sldMkLst>
          <pc:docMk/>
          <pc:sldMk cId="587438982" sldId="310"/>
        </pc:sldMkLst>
      </pc:sldChg>
      <pc:sldChg chg="addSp modSp mod">
        <pc:chgData name="Shiv Jha" userId="7fd53db4-1efb-4c99-9da6-8b9c6934574e" providerId="ADAL" clId="{6F60D4A0-07F8-834E-B11F-AF3E2D162AD4}" dt="2023-10-19T17:25:07.856" v="172" actId="20577"/>
        <pc:sldMkLst>
          <pc:docMk/>
          <pc:sldMk cId="1878177426" sldId="311"/>
        </pc:sldMkLst>
        <pc:spChg chg="add mod">
          <ac:chgData name="Shiv Jha" userId="7fd53db4-1efb-4c99-9da6-8b9c6934574e" providerId="ADAL" clId="{6F60D4A0-07F8-834E-B11F-AF3E2D162AD4}" dt="2023-10-19T17:25:07.856" v="172" actId="20577"/>
          <ac:spMkLst>
            <pc:docMk/>
            <pc:sldMk cId="1878177426" sldId="311"/>
            <ac:spMk id="2" creationId="{798767F1-38E9-B3C0-49C3-638690408DB4}"/>
          </ac:spMkLst>
        </pc:spChg>
        <pc:spChg chg="mod">
          <ac:chgData name="Shiv Jha" userId="7fd53db4-1efb-4c99-9da6-8b9c6934574e" providerId="ADAL" clId="{6F60D4A0-07F8-834E-B11F-AF3E2D162AD4}" dt="2023-10-19T17:24:42.026" v="144" actId="20577"/>
          <ac:spMkLst>
            <pc:docMk/>
            <pc:sldMk cId="1878177426" sldId="311"/>
            <ac:spMk id="4" creationId="{4CC0F571-AE72-4DA9-B737-535614A81DC6}"/>
          </ac:spMkLst>
        </pc:spChg>
      </pc:sldChg>
      <pc:sldChg chg="del">
        <pc:chgData name="Shiv Jha" userId="7fd53db4-1efb-4c99-9da6-8b9c6934574e" providerId="ADAL" clId="{6F60D4A0-07F8-834E-B11F-AF3E2D162AD4}" dt="2023-10-19T16:28:54.245" v="85" actId="2696"/>
        <pc:sldMkLst>
          <pc:docMk/>
          <pc:sldMk cId="429754150" sldId="315"/>
        </pc:sldMkLst>
      </pc:sldChg>
      <pc:sldChg chg="add del">
        <pc:chgData name="Shiv Jha" userId="7fd53db4-1efb-4c99-9da6-8b9c6934574e" providerId="ADAL" clId="{6F60D4A0-07F8-834E-B11F-AF3E2D162AD4}" dt="2023-10-19T17:40:06.895" v="222" actId="2696"/>
        <pc:sldMkLst>
          <pc:docMk/>
          <pc:sldMk cId="852609107" sldId="326"/>
        </pc:sldMkLst>
      </pc:sldChg>
      <pc:sldChg chg="add">
        <pc:chgData name="Shiv Jha" userId="7fd53db4-1efb-4c99-9da6-8b9c6934574e" providerId="ADAL" clId="{6F60D4A0-07F8-834E-B11F-AF3E2D162AD4}" dt="2023-10-19T17:40:15.495" v="223"/>
        <pc:sldMkLst>
          <pc:docMk/>
          <pc:sldMk cId="1942034711" sldId="326"/>
        </pc:sldMkLst>
      </pc:sldChg>
      <pc:sldChg chg="modSp del mod">
        <pc:chgData name="Shiv Jha" userId="7fd53db4-1efb-4c99-9da6-8b9c6934574e" providerId="ADAL" clId="{6F60D4A0-07F8-834E-B11F-AF3E2D162AD4}" dt="2023-10-19T17:25:44.862" v="173" actId="2696"/>
        <pc:sldMkLst>
          <pc:docMk/>
          <pc:sldMk cId="3591131887" sldId="326"/>
        </pc:sldMkLst>
        <pc:spChg chg="mod">
          <ac:chgData name="Shiv Jha" userId="7fd53db4-1efb-4c99-9da6-8b9c6934574e" providerId="ADAL" clId="{6F60D4A0-07F8-834E-B11F-AF3E2D162AD4}" dt="2023-10-19T16:31:30.860" v="103" actId="20577"/>
          <ac:spMkLst>
            <pc:docMk/>
            <pc:sldMk cId="3591131887" sldId="326"/>
            <ac:spMk id="4" creationId="{FE8D5C40-8813-A4BC-3F97-7861A51649FB}"/>
          </ac:spMkLst>
        </pc:spChg>
      </pc:sldChg>
      <pc:sldChg chg="delSp modSp mod">
        <pc:chgData name="Shiv Jha" userId="7fd53db4-1efb-4c99-9da6-8b9c6934574e" providerId="ADAL" clId="{6F60D4A0-07F8-834E-B11F-AF3E2D162AD4}" dt="2023-10-20T04:07:49.010" v="909" actId="5793"/>
        <pc:sldMkLst>
          <pc:docMk/>
          <pc:sldMk cId="3135368114" sldId="331"/>
        </pc:sldMkLst>
        <pc:spChg chg="mod">
          <ac:chgData name="Shiv Jha" userId="7fd53db4-1efb-4c99-9da6-8b9c6934574e" providerId="ADAL" clId="{6F60D4A0-07F8-834E-B11F-AF3E2D162AD4}" dt="2023-10-20T04:04:56.057" v="843" actId="1076"/>
          <ac:spMkLst>
            <pc:docMk/>
            <pc:sldMk cId="3135368114" sldId="331"/>
            <ac:spMk id="2" creationId="{CFF52606-1C29-6EE6-981B-29FD3D2B2B3E}"/>
          </ac:spMkLst>
        </pc:spChg>
        <pc:spChg chg="mod">
          <ac:chgData name="Shiv Jha" userId="7fd53db4-1efb-4c99-9da6-8b9c6934574e" providerId="ADAL" clId="{6F60D4A0-07F8-834E-B11F-AF3E2D162AD4}" dt="2023-10-20T04:07:49.010" v="909" actId="5793"/>
          <ac:spMkLst>
            <pc:docMk/>
            <pc:sldMk cId="3135368114" sldId="331"/>
            <ac:spMk id="5" creationId="{210C3127-8062-8284-A40E-2231C443E4BF}"/>
          </ac:spMkLst>
        </pc:spChg>
        <pc:spChg chg="del">
          <ac:chgData name="Shiv Jha" userId="7fd53db4-1efb-4c99-9da6-8b9c6934574e" providerId="ADAL" clId="{6F60D4A0-07F8-834E-B11F-AF3E2D162AD4}" dt="2023-10-20T04:04:31.525" v="837" actId="478"/>
          <ac:spMkLst>
            <pc:docMk/>
            <pc:sldMk cId="3135368114" sldId="331"/>
            <ac:spMk id="8" creationId="{75D20DCE-76B1-677D-C05E-B43A0D622066}"/>
          </ac:spMkLst>
        </pc:spChg>
        <pc:spChg chg="del">
          <ac:chgData name="Shiv Jha" userId="7fd53db4-1efb-4c99-9da6-8b9c6934574e" providerId="ADAL" clId="{6F60D4A0-07F8-834E-B11F-AF3E2D162AD4}" dt="2023-10-20T04:04:38.106" v="839" actId="478"/>
          <ac:spMkLst>
            <pc:docMk/>
            <pc:sldMk cId="3135368114" sldId="331"/>
            <ac:spMk id="10" creationId="{7C96A17C-AB77-8720-2E0B-2448D0A2210A}"/>
          </ac:spMkLst>
        </pc:spChg>
        <pc:spChg chg="del">
          <ac:chgData name="Shiv Jha" userId="7fd53db4-1efb-4c99-9da6-8b9c6934574e" providerId="ADAL" clId="{6F60D4A0-07F8-834E-B11F-AF3E2D162AD4}" dt="2023-10-20T04:04:35.542" v="838" actId="478"/>
          <ac:spMkLst>
            <pc:docMk/>
            <pc:sldMk cId="3135368114" sldId="331"/>
            <ac:spMk id="12" creationId="{DAADD810-C12B-07AF-B28E-444CFF4161F9}"/>
          </ac:spMkLst>
        </pc:spChg>
        <pc:picChg chg="mod">
          <ac:chgData name="Shiv Jha" userId="7fd53db4-1efb-4c99-9da6-8b9c6934574e" providerId="ADAL" clId="{6F60D4A0-07F8-834E-B11F-AF3E2D162AD4}" dt="2023-10-20T04:07:11.365" v="844" actId="1076"/>
          <ac:picMkLst>
            <pc:docMk/>
            <pc:sldMk cId="3135368114" sldId="331"/>
            <ac:picMk id="4" creationId="{3B1F8E05-2522-B109-EA09-54C572D5BB61}"/>
          </ac:picMkLst>
        </pc:picChg>
        <pc:picChg chg="del">
          <ac:chgData name="Shiv Jha" userId="7fd53db4-1efb-4c99-9da6-8b9c6934574e" providerId="ADAL" clId="{6F60D4A0-07F8-834E-B11F-AF3E2D162AD4}" dt="2023-10-20T04:04:35.542" v="838" actId="478"/>
          <ac:picMkLst>
            <pc:docMk/>
            <pc:sldMk cId="3135368114" sldId="331"/>
            <ac:picMk id="14" creationId="{47C377DE-373E-DD65-04FB-9D779B4DEA9D}"/>
          </ac:picMkLst>
        </pc:picChg>
        <pc:picChg chg="del">
          <ac:chgData name="Shiv Jha" userId="7fd53db4-1efb-4c99-9da6-8b9c6934574e" providerId="ADAL" clId="{6F60D4A0-07F8-834E-B11F-AF3E2D162AD4}" dt="2023-10-20T04:04:35.542" v="838" actId="478"/>
          <ac:picMkLst>
            <pc:docMk/>
            <pc:sldMk cId="3135368114" sldId="331"/>
            <ac:picMk id="16" creationId="{C4EE6777-DABF-8D3C-6506-F50E4A3DD68D}"/>
          </ac:picMkLst>
        </pc:picChg>
        <pc:picChg chg="del">
          <ac:chgData name="Shiv Jha" userId="7fd53db4-1efb-4c99-9da6-8b9c6934574e" providerId="ADAL" clId="{6F60D4A0-07F8-834E-B11F-AF3E2D162AD4}" dt="2023-10-20T04:04:35.542" v="838" actId="478"/>
          <ac:picMkLst>
            <pc:docMk/>
            <pc:sldMk cId="3135368114" sldId="331"/>
            <ac:picMk id="20" creationId="{2A9C7C69-BECD-6582-F611-A02E397D7516}"/>
          </ac:picMkLst>
        </pc:picChg>
      </pc:sldChg>
      <pc:sldChg chg="modSp mod ord">
        <pc:chgData name="Shiv Jha" userId="7fd53db4-1efb-4c99-9da6-8b9c6934574e" providerId="ADAL" clId="{6F60D4A0-07F8-834E-B11F-AF3E2D162AD4}" dt="2023-10-20T04:09:55.269" v="911" actId="14100"/>
        <pc:sldMkLst>
          <pc:docMk/>
          <pc:sldMk cId="2350575151" sldId="338"/>
        </pc:sldMkLst>
        <pc:spChg chg="mod">
          <ac:chgData name="Shiv Jha" userId="7fd53db4-1efb-4c99-9da6-8b9c6934574e" providerId="ADAL" clId="{6F60D4A0-07F8-834E-B11F-AF3E2D162AD4}" dt="2023-10-19T17:36:28.988" v="219" actId="1076"/>
          <ac:spMkLst>
            <pc:docMk/>
            <pc:sldMk cId="2350575151" sldId="338"/>
            <ac:spMk id="10" creationId="{60224B2F-E3C6-0F6C-F2F0-A5094B023168}"/>
          </ac:spMkLst>
        </pc:spChg>
        <pc:spChg chg="mod">
          <ac:chgData name="Shiv Jha" userId="7fd53db4-1efb-4c99-9da6-8b9c6934574e" providerId="ADAL" clId="{6F60D4A0-07F8-834E-B11F-AF3E2D162AD4}" dt="2023-10-20T04:09:55.269" v="911" actId="14100"/>
          <ac:spMkLst>
            <pc:docMk/>
            <pc:sldMk cId="2350575151" sldId="338"/>
            <ac:spMk id="18" creationId="{665685F8-36F4-209E-72A7-D1B638ECF6E2}"/>
          </ac:spMkLst>
        </pc:spChg>
      </pc:sldChg>
      <pc:sldChg chg="addSp delSp mod">
        <pc:chgData name="Shiv Jha" userId="7fd53db4-1efb-4c99-9da6-8b9c6934574e" providerId="ADAL" clId="{6F60D4A0-07F8-834E-B11F-AF3E2D162AD4}" dt="2023-10-19T16:28:17.648" v="84" actId="9405"/>
        <pc:sldMkLst>
          <pc:docMk/>
          <pc:sldMk cId="1983504365" sldId="340"/>
        </pc:sldMkLst>
        <pc:inkChg chg="add">
          <ac:chgData name="Shiv Jha" userId="7fd53db4-1efb-4c99-9da6-8b9c6934574e" providerId="ADAL" clId="{6F60D4A0-07F8-834E-B11F-AF3E2D162AD4}" dt="2023-10-19T16:27:46.481" v="75" actId="9405"/>
          <ac:inkMkLst>
            <pc:docMk/>
            <pc:sldMk cId="1983504365" sldId="340"/>
            <ac:inkMk id="2" creationId="{BCD0D6F2-B4FB-1F4C-48F5-80A1D31B3631}"/>
          </ac:inkMkLst>
        </pc:inkChg>
        <pc:inkChg chg="add">
          <ac:chgData name="Shiv Jha" userId="7fd53db4-1efb-4c99-9da6-8b9c6934574e" providerId="ADAL" clId="{6F60D4A0-07F8-834E-B11F-AF3E2D162AD4}" dt="2023-10-19T16:27:54.895" v="76" actId="9405"/>
          <ac:inkMkLst>
            <pc:docMk/>
            <pc:sldMk cId="1983504365" sldId="340"/>
            <ac:inkMk id="3" creationId="{4531C305-7009-B40D-4867-9A1B807922CE}"/>
          </ac:inkMkLst>
        </pc:inkChg>
        <pc:inkChg chg="add del">
          <ac:chgData name="Shiv Jha" userId="7fd53db4-1efb-4c99-9da6-8b9c6934574e" providerId="ADAL" clId="{6F60D4A0-07F8-834E-B11F-AF3E2D162AD4}" dt="2023-10-19T16:28:17.648" v="84" actId="9405"/>
          <ac:inkMkLst>
            <pc:docMk/>
            <pc:sldMk cId="1983504365" sldId="340"/>
            <ac:inkMk id="4" creationId="{7547234D-11F7-2E5A-4808-7B6F403DF1F4}"/>
          </ac:inkMkLst>
        </pc:inkChg>
        <pc:inkChg chg="add del">
          <ac:chgData name="Shiv Jha" userId="7fd53db4-1efb-4c99-9da6-8b9c6934574e" providerId="ADAL" clId="{6F60D4A0-07F8-834E-B11F-AF3E2D162AD4}" dt="2023-10-19T16:28:12.812" v="81" actId="9405"/>
          <ac:inkMkLst>
            <pc:docMk/>
            <pc:sldMk cId="1983504365" sldId="340"/>
            <ac:inkMk id="8" creationId="{38AFD469-2FF0-3F82-8897-994C4926D7F7}"/>
          </ac:inkMkLst>
        </pc:inkChg>
        <pc:inkChg chg="add del">
          <ac:chgData name="Shiv Jha" userId="7fd53db4-1efb-4c99-9da6-8b9c6934574e" providerId="ADAL" clId="{6F60D4A0-07F8-834E-B11F-AF3E2D162AD4}" dt="2023-10-19T16:28:12.024" v="80" actId="9405"/>
          <ac:inkMkLst>
            <pc:docMk/>
            <pc:sldMk cId="1983504365" sldId="340"/>
            <ac:inkMk id="11" creationId="{4E8E968E-7D1D-3AE4-5167-35CF2F9F5DEC}"/>
          </ac:inkMkLst>
        </pc:inkChg>
      </pc:sldChg>
      <pc:sldChg chg="addSp delSp mod">
        <pc:chgData name="Shiv Jha" userId="7fd53db4-1efb-4c99-9da6-8b9c6934574e" providerId="ADAL" clId="{6F60D4A0-07F8-834E-B11F-AF3E2D162AD4}" dt="2023-10-19T16:30:54.254" v="89" actId="9405"/>
        <pc:sldMkLst>
          <pc:docMk/>
          <pc:sldMk cId="931308027" sldId="343"/>
        </pc:sldMkLst>
        <pc:inkChg chg="add del">
          <ac:chgData name="Shiv Jha" userId="7fd53db4-1efb-4c99-9da6-8b9c6934574e" providerId="ADAL" clId="{6F60D4A0-07F8-834E-B11F-AF3E2D162AD4}" dt="2023-10-19T16:30:12.206" v="87" actId="9405"/>
          <ac:inkMkLst>
            <pc:docMk/>
            <pc:sldMk cId="931308027" sldId="343"/>
            <ac:inkMk id="11" creationId="{32F7432E-4248-02A6-93CF-2D431ED5AA25}"/>
          </ac:inkMkLst>
        </pc:inkChg>
        <pc:inkChg chg="add del">
          <ac:chgData name="Shiv Jha" userId="7fd53db4-1efb-4c99-9da6-8b9c6934574e" providerId="ADAL" clId="{6F60D4A0-07F8-834E-B11F-AF3E2D162AD4}" dt="2023-10-19T16:30:54.254" v="89" actId="9405"/>
          <ac:inkMkLst>
            <pc:docMk/>
            <pc:sldMk cId="931308027" sldId="343"/>
            <ac:inkMk id="12" creationId="{76B6B121-EB29-B683-9894-44821D51DD02}"/>
          </ac:inkMkLst>
        </pc:inkChg>
      </pc:sldChg>
      <pc:sldChg chg="ord">
        <pc:chgData name="Shiv Jha" userId="7fd53db4-1efb-4c99-9da6-8b9c6934574e" providerId="ADAL" clId="{6F60D4A0-07F8-834E-B11F-AF3E2D162AD4}" dt="2023-10-19T15:54:46.597" v="7" actId="20578"/>
        <pc:sldMkLst>
          <pc:docMk/>
          <pc:sldMk cId="124610898" sldId="345"/>
        </pc:sldMkLst>
      </pc:sldChg>
      <pc:sldChg chg="ord">
        <pc:chgData name="Shiv Jha" userId="7fd53db4-1efb-4c99-9da6-8b9c6934574e" providerId="ADAL" clId="{6F60D4A0-07F8-834E-B11F-AF3E2D162AD4}" dt="2023-10-19T15:54:32.282" v="6" actId="20578"/>
        <pc:sldMkLst>
          <pc:docMk/>
          <pc:sldMk cId="2687748757" sldId="347"/>
        </pc:sldMkLst>
      </pc:sldChg>
      <pc:sldChg chg="addSp delSp modSp mod">
        <pc:chgData name="Shiv Jha" userId="7fd53db4-1efb-4c99-9da6-8b9c6934574e" providerId="ADAL" clId="{6F60D4A0-07F8-834E-B11F-AF3E2D162AD4}" dt="2023-10-20T03:05:28.270" v="255"/>
        <pc:sldMkLst>
          <pc:docMk/>
          <pc:sldMk cId="209332456" sldId="351"/>
        </pc:sldMkLst>
        <pc:spChg chg="del mod">
          <ac:chgData name="Shiv Jha" userId="7fd53db4-1efb-4c99-9da6-8b9c6934574e" providerId="ADAL" clId="{6F60D4A0-07F8-834E-B11F-AF3E2D162AD4}" dt="2023-10-20T03:05:28.270" v="255"/>
          <ac:spMkLst>
            <pc:docMk/>
            <pc:sldMk cId="209332456" sldId="351"/>
            <ac:spMk id="2" creationId="{8030DD87-1230-7310-3451-77A518E2237A}"/>
          </ac:spMkLst>
        </pc:spChg>
        <pc:spChg chg="add del mod">
          <ac:chgData name="Shiv Jha" userId="7fd53db4-1efb-4c99-9da6-8b9c6934574e" providerId="ADAL" clId="{6F60D4A0-07F8-834E-B11F-AF3E2D162AD4}" dt="2023-10-20T03:05:26.435" v="253"/>
          <ac:spMkLst>
            <pc:docMk/>
            <pc:sldMk cId="209332456" sldId="351"/>
            <ac:spMk id="3" creationId="{D2B7FC7A-1678-89E6-EA74-E6CF3174493B}"/>
          </ac:spMkLst>
        </pc:spChg>
        <pc:spChg chg="add mod">
          <ac:chgData name="Shiv Jha" userId="7fd53db4-1efb-4c99-9da6-8b9c6934574e" providerId="ADAL" clId="{6F60D4A0-07F8-834E-B11F-AF3E2D162AD4}" dt="2023-10-20T03:05:28.270" v="255"/>
          <ac:spMkLst>
            <pc:docMk/>
            <pc:sldMk cId="209332456" sldId="351"/>
            <ac:spMk id="5" creationId="{49EEEE7B-2E7C-C532-E31D-FEAE30B00C48}"/>
          </ac:spMkLst>
        </pc:spChg>
      </pc:sldChg>
      <pc:sldChg chg="modSp new mod ord">
        <pc:chgData name="Shiv Jha" userId="7fd53db4-1efb-4c99-9da6-8b9c6934574e" providerId="ADAL" clId="{6F60D4A0-07F8-834E-B11F-AF3E2D162AD4}" dt="2023-10-19T17:26:42.521" v="188" actId="20577"/>
        <pc:sldMkLst>
          <pc:docMk/>
          <pc:sldMk cId="3030910735" sldId="354"/>
        </pc:sldMkLst>
        <pc:spChg chg="mod">
          <ac:chgData name="Shiv Jha" userId="7fd53db4-1efb-4c99-9da6-8b9c6934574e" providerId="ADAL" clId="{6F60D4A0-07F8-834E-B11F-AF3E2D162AD4}" dt="2023-10-19T17:26:42.521" v="188" actId="20577"/>
          <ac:spMkLst>
            <pc:docMk/>
            <pc:sldMk cId="3030910735" sldId="354"/>
            <ac:spMk id="2" creationId="{B95DFF3F-03B6-71BE-E2D7-1103214BDD32}"/>
          </ac:spMkLst>
        </pc:spChg>
      </pc:sldChg>
      <pc:sldChg chg="addSp delSp modSp new mod">
        <pc:chgData name="Shiv Jha" userId="7fd53db4-1efb-4c99-9da6-8b9c6934574e" providerId="ADAL" clId="{6F60D4A0-07F8-834E-B11F-AF3E2D162AD4}" dt="2023-10-20T04:02:46.607" v="833" actId="14100"/>
        <pc:sldMkLst>
          <pc:docMk/>
          <pc:sldMk cId="935286751" sldId="355"/>
        </pc:sldMkLst>
        <pc:spChg chg="del mod">
          <ac:chgData name="Shiv Jha" userId="7fd53db4-1efb-4c99-9da6-8b9c6934574e" providerId="ADAL" clId="{6F60D4A0-07F8-834E-B11F-AF3E2D162AD4}" dt="2023-10-20T03:47:53.279" v="611" actId="478"/>
          <ac:spMkLst>
            <pc:docMk/>
            <pc:sldMk cId="935286751" sldId="355"/>
            <ac:spMk id="2" creationId="{26517A23-D30E-DEA6-CC51-A9598879AF3A}"/>
          </ac:spMkLst>
        </pc:spChg>
        <pc:spChg chg="del">
          <ac:chgData name="Shiv Jha" userId="7fd53db4-1efb-4c99-9da6-8b9c6934574e" providerId="ADAL" clId="{6F60D4A0-07F8-834E-B11F-AF3E2D162AD4}" dt="2023-10-20T03:40:45.510" v="587" actId="478"/>
          <ac:spMkLst>
            <pc:docMk/>
            <pc:sldMk cId="935286751" sldId="355"/>
            <ac:spMk id="3" creationId="{3FD63BB8-6BBE-0682-F231-2D6DFF19D0E1}"/>
          </ac:spMkLst>
        </pc:spChg>
        <pc:spChg chg="add del">
          <ac:chgData name="Shiv Jha" userId="7fd53db4-1efb-4c99-9da6-8b9c6934574e" providerId="ADAL" clId="{6F60D4A0-07F8-834E-B11F-AF3E2D162AD4}" dt="2023-10-20T03:45:52.564" v="598" actId="478"/>
          <ac:spMkLst>
            <pc:docMk/>
            <pc:sldMk cId="935286751" sldId="355"/>
            <ac:spMk id="4" creationId="{CDB4B199-8221-44E4-5927-A92BAF5F39F7}"/>
          </ac:spMkLst>
        </pc:spChg>
        <pc:spChg chg="add del mod">
          <ac:chgData name="Shiv Jha" userId="7fd53db4-1efb-4c99-9da6-8b9c6934574e" providerId="ADAL" clId="{6F60D4A0-07F8-834E-B11F-AF3E2D162AD4}" dt="2023-10-20T03:41:25.769" v="590"/>
          <ac:spMkLst>
            <pc:docMk/>
            <pc:sldMk cId="935286751" sldId="355"/>
            <ac:spMk id="5" creationId="{9A1B865E-77C2-55E9-D09D-D92EE6D78492}"/>
          </ac:spMkLst>
        </pc:spChg>
        <pc:spChg chg="add del mod">
          <ac:chgData name="Shiv Jha" userId="7fd53db4-1efb-4c99-9da6-8b9c6934574e" providerId="ADAL" clId="{6F60D4A0-07F8-834E-B11F-AF3E2D162AD4}" dt="2023-10-20T03:47:55.726" v="612" actId="478"/>
          <ac:spMkLst>
            <pc:docMk/>
            <pc:sldMk cId="935286751" sldId="355"/>
            <ac:spMk id="8" creationId="{11145C23-1BE7-1257-A270-07A2929B8713}"/>
          </ac:spMkLst>
        </pc:spChg>
        <pc:spChg chg="add mod">
          <ac:chgData name="Shiv Jha" userId="7fd53db4-1efb-4c99-9da6-8b9c6934574e" providerId="ADAL" clId="{6F60D4A0-07F8-834E-B11F-AF3E2D162AD4}" dt="2023-10-20T03:57:36.371" v="787" actId="1076"/>
          <ac:spMkLst>
            <pc:docMk/>
            <pc:sldMk cId="935286751" sldId="355"/>
            <ac:spMk id="9" creationId="{39A9991F-4C03-33A0-9B7A-92AC2E5B535C}"/>
          </ac:spMkLst>
        </pc:spChg>
        <pc:spChg chg="add mod">
          <ac:chgData name="Shiv Jha" userId="7fd53db4-1efb-4c99-9da6-8b9c6934574e" providerId="ADAL" clId="{6F60D4A0-07F8-834E-B11F-AF3E2D162AD4}" dt="2023-10-20T04:01:16.682" v="819" actId="1076"/>
          <ac:spMkLst>
            <pc:docMk/>
            <pc:sldMk cId="935286751" sldId="355"/>
            <ac:spMk id="10" creationId="{233E89D5-F153-E716-2F53-537AE3D1E0A0}"/>
          </ac:spMkLst>
        </pc:spChg>
        <pc:spChg chg="add mod">
          <ac:chgData name="Shiv Jha" userId="7fd53db4-1efb-4c99-9da6-8b9c6934574e" providerId="ADAL" clId="{6F60D4A0-07F8-834E-B11F-AF3E2D162AD4}" dt="2023-10-20T03:57:15.052" v="783" actId="255"/>
          <ac:spMkLst>
            <pc:docMk/>
            <pc:sldMk cId="935286751" sldId="355"/>
            <ac:spMk id="11" creationId="{11862E2D-33C6-9193-0E07-604B9361FD8D}"/>
          </ac:spMkLst>
        </pc:spChg>
        <pc:spChg chg="add mod">
          <ac:chgData name="Shiv Jha" userId="7fd53db4-1efb-4c99-9da6-8b9c6934574e" providerId="ADAL" clId="{6F60D4A0-07F8-834E-B11F-AF3E2D162AD4}" dt="2023-10-20T03:56:52.211" v="779" actId="1036"/>
          <ac:spMkLst>
            <pc:docMk/>
            <pc:sldMk cId="935286751" sldId="355"/>
            <ac:spMk id="12" creationId="{5BD822E9-0BFF-9B66-CFF5-8EEAAF440826}"/>
          </ac:spMkLst>
        </pc:spChg>
        <pc:picChg chg="add mod">
          <ac:chgData name="Shiv Jha" userId="7fd53db4-1efb-4c99-9da6-8b9c6934574e" providerId="ADAL" clId="{6F60D4A0-07F8-834E-B11F-AF3E2D162AD4}" dt="2023-10-20T03:51:58.437" v="694" actId="1076"/>
          <ac:picMkLst>
            <pc:docMk/>
            <pc:sldMk cId="935286751" sldId="355"/>
            <ac:picMk id="6" creationId="{AD04E714-5880-3C81-A940-B359288F0208}"/>
          </ac:picMkLst>
        </pc:picChg>
        <pc:picChg chg="add mod">
          <ac:chgData name="Shiv Jha" userId="7fd53db4-1efb-4c99-9da6-8b9c6934574e" providerId="ADAL" clId="{6F60D4A0-07F8-834E-B11F-AF3E2D162AD4}" dt="2023-10-20T03:56:52.211" v="779" actId="1036"/>
          <ac:picMkLst>
            <pc:docMk/>
            <pc:sldMk cId="935286751" sldId="355"/>
            <ac:picMk id="13" creationId="{73140A37-1331-CE58-F36E-8FAFBF8F730E}"/>
          </ac:picMkLst>
        </pc:picChg>
        <pc:picChg chg="add mod">
          <ac:chgData name="Shiv Jha" userId="7fd53db4-1efb-4c99-9da6-8b9c6934574e" providerId="ADAL" clId="{6F60D4A0-07F8-834E-B11F-AF3E2D162AD4}" dt="2023-10-20T03:51:51.748" v="692" actId="1076"/>
          <ac:picMkLst>
            <pc:docMk/>
            <pc:sldMk cId="935286751" sldId="355"/>
            <ac:picMk id="8194" creationId="{B7F80C19-F71E-AB46-4BE6-2E2B617F86B5}"/>
          </ac:picMkLst>
        </pc:picChg>
        <pc:picChg chg="add mod">
          <ac:chgData name="Shiv Jha" userId="7fd53db4-1efb-4c99-9da6-8b9c6934574e" providerId="ADAL" clId="{6F60D4A0-07F8-834E-B11F-AF3E2D162AD4}" dt="2023-10-20T03:48:53.368" v="658" actId="1076"/>
          <ac:picMkLst>
            <pc:docMk/>
            <pc:sldMk cId="935286751" sldId="355"/>
            <ac:picMk id="8198" creationId="{47B5BA8E-B4FA-72F7-E594-F79B5D6B2C61}"/>
          </ac:picMkLst>
        </pc:picChg>
        <pc:picChg chg="add mod">
          <ac:chgData name="Shiv Jha" userId="7fd53db4-1efb-4c99-9da6-8b9c6934574e" providerId="ADAL" clId="{6F60D4A0-07F8-834E-B11F-AF3E2D162AD4}" dt="2023-10-20T03:51:10.070" v="670" actId="1076"/>
          <ac:picMkLst>
            <pc:docMk/>
            <pc:sldMk cId="935286751" sldId="355"/>
            <ac:picMk id="8200" creationId="{C305D2D4-3E3E-FB40-D34C-71CE3597975A}"/>
          </ac:picMkLst>
        </pc:picChg>
        <pc:picChg chg="add mod">
          <ac:chgData name="Shiv Jha" userId="7fd53db4-1efb-4c99-9da6-8b9c6934574e" providerId="ADAL" clId="{6F60D4A0-07F8-834E-B11F-AF3E2D162AD4}" dt="2023-10-20T03:51:08.186" v="669" actId="1076"/>
          <ac:picMkLst>
            <pc:docMk/>
            <pc:sldMk cId="935286751" sldId="355"/>
            <ac:picMk id="8202" creationId="{46FFCF7C-097D-8DF4-CCFD-665527C6559F}"/>
          </ac:picMkLst>
        </pc:picChg>
        <pc:picChg chg="add mod">
          <ac:chgData name="Shiv Jha" userId="7fd53db4-1efb-4c99-9da6-8b9c6934574e" providerId="ADAL" clId="{6F60D4A0-07F8-834E-B11F-AF3E2D162AD4}" dt="2023-10-20T03:51:03.983" v="668" actId="1076"/>
          <ac:picMkLst>
            <pc:docMk/>
            <pc:sldMk cId="935286751" sldId="355"/>
            <ac:picMk id="8204" creationId="{4337AF10-B66F-8C4E-D23C-495BB7F38F00}"/>
          </ac:picMkLst>
        </pc:picChg>
        <pc:picChg chg="add mod">
          <ac:chgData name="Shiv Jha" userId="7fd53db4-1efb-4c99-9da6-8b9c6934574e" providerId="ADAL" clId="{6F60D4A0-07F8-834E-B11F-AF3E2D162AD4}" dt="2023-10-20T03:56:52.211" v="779" actId="1036"/>
          <ac:picMkLst>
            <pc:docMk/>
            <pc:sldMk cId="935286751" sldId="355"/>
            <ac:picMk id="8206" creationId="{70A1FFBB-1029-3734-A31B-F84ECB7B7C7C}"/>
          </ac:picMkLst>
        </pc:picChg>
        <pc:picChg chg="add mod">
          <ac:chgData name="Shiv Jha" userId="7fd53db4-1efb-4c99-9da6-8b9c6934574e" providerId="ADAL" clId="{6F60D4A0-07F8-834E-B11F-AF3E2D162AD4}" dt="2023-10-20T03:56:52.211" v="779" actId="1036"/>
          <ac:picMkLst>
            <pc:docMk/>
            <pc:sldMk cId="935286751" sldId="355"/>
            <ac:picMk id="8208" creationId="{FD6DFF92-8FC9-86C0-71CA-8D333ADF0808}"/>
          </ac:picMkLst>
        </pc:picChg>
        <pc:picChg chg="add mod">
          <ac:chgData name="Shiv Jha" userId="7fd53db4-1efb-4c99-9da6-8b9c6934574e" providerId="ADAL" clId="{6F60D4A0-07F8-834E-B11F-AF3E2D162AD4}" dt="2023-10-20T03:56:52.211" v="779" actId="1036"/>
          <ac:picMkLst>
            <pc:docMk/>
            <pc:sldMk cId="935286751" sldId="355"/>
            <ac:picMk id="8210" creationId="{6C9A5BFC-5913-5B2F-C6C0-767B95C2AC78}"/>
          </ac:picMkLst>
        </pc:picChg>
        <pc:cxnChg chg="add mod">
          <ac:chgData name="Shiv Jha" userId="7fd53db4-1efb-4c99-9da6-8b9c6934574e" providerId="ADAL" clId="{6F60D4A0-07F8-834E-B11F-AF3E2D162AD4}" dt="2023-10-20T04:01:02.739" v="817" actId="14100"/>
          <ac:cxnSpMkLst>
            <pc:docMk/>
            <pc:sldMk cId="935286751" sldId="355"/>
            <ac:cxnSpMk id="14" creationId="{A9E616CB-BB1A-2996-E22C-C35672970705}"/>
          </ac:cxnSpMkLst>
        </pc:cxnChg>
        <pc:cxnChg chg="add mod">
          <ac:chgData name="Shiv Jha" userId="7fd53db4-1efb-4c99-9da6-8b9c6934574e" providerId="ADAL" clId="{6F60D4A0-07F8-834E-B11F-AF3E2D162AD4}" dt="2023-10-20T04:01:08.256" v="818" actId="14100"/>
          <ac:cxnSpMkLst>
            <pc:docMk/>
            <pc:sldMk cId="935286751" sldId="355"/>
            <ac:cxnSpMk id="15" creationId="{8069FEF8-D3DA-4ACB-1D63-7F2828B0AEFF}"/>
          </ac:cxnSpMkLst>
        </pc:cxnChg>
        <pc:cxnChg chg="add mod">
          <ac:chgData name="Shiv Jha" userId="7fd53db4-1efb-4c99-9da6-8b9c6934574e" providerId="ADAL" clId="{6F60D4A0-07F8-834E-B11F-AF3E2D162AD4}" dt="2023-10-20T04:00:52.568" v="815" actId="14100"/>
          <ac:cxnSpMkLst>
            <pc:docMk/>
            <pc:sldMk cId="935286751" sldId="355"/>
            <ac:cxnSpMk id="16" creationId="{0E6014B1-D33A-176E-3482-2C54D8C564C6}"/>
          </ac:cxnSpMkLst>
        </pc:cxnChg>
        <pc:cxnChg chg="add mod">
          <ac:chgData name="Shiv Jha" userId="7fd53db4-1efb-4c99-9da6-8b9c6934574e" providerId="ADAL" clId="{6F60D4A0-07F8-834E-B11F-AF3E2D162AD4}" dt="2023-10-20T04:00:56.255" v="816" actId="14100"/>
          <ac:cxnSpMkLst>
            <pc:docMk/>
            <pc:sldMk cId="935286751" sldId="355"/>
            <ac:cxnSpMk id="17" creationId="{6EABB2FF-A525-3F7A-F434-C8C120917C13}"/>
          </ac:cxnSpMkLst>
        </pc:cxnChg>
        <pc:cxnChg chg="add mod">
          <ac:chgData name="Shiv Jha" userId="7fd53db4-1efb-4c99-9da6-8b9c6934574e" providerId="ADAL" clId="{6F60D4A0-07F8-834E-B11F-AF3E2D162AD4}" dt="2023-10-20T04:01:43.756" v="823" actId="14100"/>
          <ac:cxnSpMkLst>
            <pc:docMk/>
            <pc:sldMk cId="935286751" sldId="355"/>
            <ac:cxnSpMk id="30" creationId="{8846B613-2ED4-ED47-9A13-BC7BCB76235F}"/>
          </ac:cxnSpMkLst>
        </pc:cxnChg>
        <pc:cxnChg chg="add mod">
          <ac:chgData name="Shiv Jha" userId="7fd53db4-1efb-4c99-9da6-8b9c6934574e" providerId="ADAL" clId="{6F60D4A0-07F8-834E-B11F-AF3E2D162AD4}" dt="2023-10-20T04:01:50.022" v="824" actId="14100"/>
          <ac:cxnSpMkLst>
            <pc:docMk/>
            <pc:sldMk cId="935286751" sldId="355"/>
            <ac:cxnSpMk id="31" creationId="{62B467DF-9752-6C0C-3A4F-E9D168E0BDE7}"/>
          </ac:cxnSpMkLst>
        </pc:cxnChg>
        <pc:cxnChg chg="add mod">
          <ac:chgData name="Shiv Jha" userId="7fd53db4-1efb-4c99-9da6-8b9c6934574e" providerId="ADAL" clId="{6F60D4A0-07F8-834E-B11F-AF3E2D162AD4}" dt="2023-10-20T04:01:26.166" v="821" actId="1076"/>
          <ac:cxnSpMkLst>
            <pc:docMk/>
            <pc:sldMk cId="935286751" sldId="355"/>
            <ac:cxnSpMk id="32" creationId="{95CC6E0B-EDBF-78F1-D267-E8517166F534}"/>
          </ac:cxnSpMkLst>
        </pc:cxnChg>
        <pc:cxnChg chg="add mod">
          <ac:chgData name="Shiv Jha" userId="7fd53db4-1efb-4c99-9da6-8b9c6934574e" providerId="ADAL" clId="{6F60D4A0-07F8-834E-B11F-AF3E2D162AD4}" dt="2023-10-20T04:01:37.739" v="822" actId="1076"/>
          <ac:cxnSpMkLst>
            <pc:docMk/>
            <pc:sldMk cId="935286751" sldId="355"/>
            <ac:cxnSpMk id="33" creationId="{B8E6DBD8-838E-D28D-1F7E-7E835D7E571B}"/>
          </ac:cxnSpMkLst>
        </pc:cxnChg>
        <pc:cxnChg chg="add mod">
          <ac:chgData name="Shiv Jha" userId="7fd53db4-1efb-4c99-9da6-8b9c6934574e" providerId="ADAL" clId="{6F60D4A0-07F8-834E-B11F-AF3E2D162AD4}" dt="2023-10-20T04:02:46.607" v="833" actId="14100"/>
          <ac:cxnSpMkLst>
            <pc:docMk/>
            <pc:sldMk cId="935286751" sldId="355"/>
            <ac:cxnSpMk id="36" creationId="{D9F831D4-533F-A089-768B-4B4B85550B00}"/>
          </ac:cxnSpMkLst>
        </pc:cxnChg>
        <pc:cxnChg chg="add mod">
          <ac:chgData name="Shiv Jha" userId="7fd53db4-1efb-4c99-9da6-8b9c6934574e" providerId="ADAL" clId="{6F60D4A0-07F8-834E-B11F-AF3E2D162AD4}" dt="2023-10-20T04:02:17.344" v="827" actId="1076"/>
          <ac:cxnSpMkLst>
            <pc:docMk/>
            <pc:sldMk cId="935286751" sldId="355"/>
            <ac:cxnSpMk id="37" creationId="{D57BC1A9-421D-13A0-B3E7-80FB9A5203C6}"/>
          </ac:cxnSpMkLst>
        </pc:cxnChg>
        <pc:cxnChg chg="add mod">
          <ac:chgData name="Shiv Jha" userId="7fd53db4-1efb-4c99-9da6-8b9c6934574e" providerId="ADAL" clId="{6F60D4A0-07F8-834E-B11F-AF3E2D162AD4}" dt="2023-10-20T04:02:22.752" v="828" actId="14100"/>
          <ac:cxnSpMkLst>
            <pc:docMk/>
            <pc:sldMk cId="935286751" sldId="355"/>
            <ac:cxnSpMk id="38" creationId="{E04EB60B-458A-E1B1-753B-F7ACF817F7B2}"/>
          </ac:cxnSpMkLst>
        </pc:cxnChg>
        <pc:cxnChg chg="add mod">
          <ac:chgData name="Shiv Jha" userId="7fd53db4-1efb-4c99-9da6-8b9c6934574e" providerId="ADAL" clId="{6F60D4A0-07F8-834E-B11F-AF3E2D162AD4}" dt="2023-10-20T04:02:42.985" v="832" actId="14100"/>
          <ac:cxnSpMkLst>
            <pc:docMk/>
            <pc:sldMk cId="935286751" sldId="355"/>
            <ac:cxnSpMk id="39" creationId="{4584DBA4-36C5-F6D9-9DA4-4B00CBD980E3}"/>
          </ac:cxnSpMkLst>
        </pc:cxnChg>
      </pc:sldChg>
      <pc:sldChg chg="addSp modSp add del mod">
        <pc:chgData name="Shiv Jha" userId="7fd53db4-1efb-4c99-9da6-8b9c6934574e" providerId="ADAL" clId="{6F60D4A0-07F8-834E-B11F-AF3E2D162AD4}" dt="2023-10-20T04:03:15.386" v="836" actId="2696"/>
        <pc:sldMkLst>
          <pc:docMk/>
          <pc:sldMk cId="3196327590" sldId="356"/>
        </pc:sldMkLst>
        <pc:spChg chg="add mod">
          <ac:chgData name="Shiv Jha" userId="7fd53db4-1efb-4c99-9da6-8b9c6934574e" providerId="ADAL" clId="{6F60D4A0-07F8-834E-B11F-AF3E2D162AD4}" dt="2023-10-20T03:58:43.454" v="807" actId="1076"/>
          <ac:spMkLst>
            <pc:docMk/>
            <pc:sldMk cId="3196327590" sldId="356"/>
            <ac:spMk id="2" creationId="{4BB784F7-E23E-D985-8AF7-EF3B8A42A713}"/>
          </ac:spMkLst>
        </pc:spChg>
      </pc:sldChg>
      <pc:sldChg chg="addSp modSp add">
        <pc:chgData name="Shiv Jha" userId="7fd53db4-1efb-4c99-9da6-8b9c6934574e" providerId="ADAL" clId="{6F60D4A0-07F8-834E-B11F-AF3E2D162AD4}" dt="2023-10-20T04:03:09.400" v="835"/>
        <pc:sldMkLst>
          <pc:docMk/>
          <pc:sldMk cId="958100574" sldId="357"/>
        </pc:sldMkLst>
        <pc:spChg chg="add mod">
          <ac:chgData name="Shiv Jha" userId="7fd53db4-1efb-4c99-9da6-8b9c6934574e" providerId="ADAL" clId="{6F60D4A0-07F8-834E-B11F-AF3E2D162AD4}" dt="2023-10-20T04:03:09.400" v="835"/>
          <ac:spMkLst>
            <pc:docMk/>
            <pc:sldMk cId="958100574" sldId="357"/>
            <ac:spMk id="2" creationId="{05041A8A-B0C1-12FB-C431-5F528C16A20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07:57:42.6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8711,'19'-61,"6"-11,11 16,13-24,2 5,7-7,-18 26,2 0,3-2,12-12,3-2,0 0,0 1,0 2,0-2,4-1,1-1,0-2,-13 14,0 0,1-2,0 0,2-4,0 0,1-2,0 1,4-4,0-1,1 0,-1 1,-1 1,0 1,0 0,1-1,2-1,2-1,-1 0,1 0,-1 0,1 0,0 0,3-2,-5 5,2-1,2-2,1-1,3-1,-13 13,3-1,1-1,1 0,1-1,-1 0,1 1,-1-1,0 1,0-1,1 1,0-1,2-1,1 0,-1 2,2-2,1 0,1 0,0-1,0 2,-1 0,-1 2,3-4,-1 2,0 1,-1 1,0 0,0 0,0 1,-2 1,0 1,0 1,0-1,-1 2,0-1,0 1,8-6,-1 0,0 0,0 1,-1 0,-1 0,-4 4,0-1,-1 1,0 0,0 0,-1 0,-1 2,0-1,0 0,-1 0,-1 2,-1 0,5-5,-1 1,-2 0,-1 2,0 0,9-10,-1 2,-2 1,-2 3,6-6,-2 4,-2 1,-1 1,0 1,0 0,3-1,0-1,-1 1,-2 1,0 1,-1 1,-6 5,-1 0,-1 2,-1 0,-1 1,-3 3,4-6,-1 1,9-8,-3 1,-21 19,-2 2,1-1,-4 3,5-6,-33 27,-6 12,-5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4:20.509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32,'85'0,"-4"0,-21 0,-6 0,-8 0,-6 0,-3 0,-1-2,2 0,-1-2,-3 0,-2 2,-4-1,0 1,1 0,0-2,-1 1,-4 1,-4 0,-6 2,-3 0,-3 0,-1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4:24.52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51,'69'0,"-2"0,1 0,-7 0,-6 0,-9 0,-6-1,-5-1,-5 0,-1 0,-4 1,-3 1,0 0,-1 0,-1 0,-1 0,-3 0,0 0,0 0,3 0,3 0,3 0,2 0,2 0,0 0,0 0,-2 0,-3 0,-4 0,-3 0,2 0,-2 0,0 0,-1 0,-6 0,-5 12,-4-2,-3 7,12-8,20-5,19-3,19-1,4 0,-5 0,-3 0,-11 0,-9 0,-10 0,-7 0,-5-1,-4-1,-1-1,0 0,0 2,-1-3,2 0,1 0,3 1,3 0,1 0,-1 1,-1 0,0-1,-2 1,-1-1,-2 1,-1 0,0 0,1-2,1 2,0-2,1 0,-2 0,-2 1,0 0,-2 2,0-1,-1 0,1 0,-1 1,1-1,-2 0,-1 0,-3 0,1 2,1 0,0 0,1 0,-3 0,1 0,2-1,-1-1,0 0,-3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4:28.020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4:31.078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0,'58'2,"-3"2,-13 3,-5-1,-3-1,-3-4,-3-1,-4 0,-2 0,-3 0,-2 0,-1 0,-1 0,-2 0,-1 0,-3 0,1 0,3 0,-1 0,1 0,-3 0,-1 0,2 0,1 0,1 0,2 0,-1 0,-2 0,1 0,1 0,1 0,4 0,2 0,2 0,-2 0,-2 0,-3 0,-1 0,0 0,-2 0,0 0,-1 0,-2 0,-1 0,3 0,-1 0,4 0,-1 0,0 0,1 0,0 0,-1 0,3 0,0 0,2 0,2 0,-1 0,0 0,-1 0,-2 0,-1 0,-2 0,-1 0,-3 0,0 0,1-3,-2 2,4-3,-3 2,3-1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4:34.17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9,'68'0,"-3"0,-16 0,-6 0,-3 5,-15 0,1 4,-11-2,1-2,-1-2,-1-1,1-2,0 0,-1 0,0 0,-1 0,-1 0,3 0,4 0,0 0,0 0,-1 0,1 0,4 0,2 0,1 0,-3 0,-2-2,-2 0,0-1,0 2,0 1,0 0,-2 0,3 0,-1 0,3 0,1 0,-2 0,-3 0,-2 0,-2 0,-2 0,0 0,-1 0,1 0,-1 0,1 0,1 0,-1-2,3 0,0-2,-2 0,0 2,0 1,-1 1,1 0,-1 0,-3 0,3-3,-2 2,3-3,-4 1,1 1,0-2,1-1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4:38.046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60,'55'0,"3"0,5 0,-3 0,-4 0,-8 0,-6 0,-6 0,-7 0,-7 0,-4 0,-3 0,-2 0,-1-2,-3 0,2 0,-3 1,6 0,-5 1,3 0,-2-2,2-1,1-1,2 1,-1 0,1 0,1 0,3-1,2 0,1 0,-3 2,-2 0,-2 2,-1 0,1 0,-1 0,-1 0,-1 0,1 0,-1-2,1 0,-2 0,0 1,-1 1,1 0,0-2,0 0,2 0,0 1,1 0,-1 1,-2 0,-1 0,1 0,1 0,-2 0,1 0,-1 0,0 0,1 0,0 0,-1 0,0 0,1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4:43.02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30,'41'0,"-5"0,-8 1,-6 2,-4 1,-3 1,-1-1,1-2,0 0,-2-2,-2 0,1 0,-3 0,1 0,4 0,-3 0,4 0,-4 0,-1 0,5 0,-4 0,3 0,-2 0,1 0,2 0,-1 0,1 0,-1 0,0 0,-2 0,-2 0,0 0,0 0,0 0,3 0,-4 0,2 0,2 0,-3 0,3 0,-1 1,1 1,1 0,-1 0,0-2,-1 2,0 0,-1-1,-1 1,2-2,-3 0,5 0,-5 0,2 0,0 0,-2 0,4 0,-4 0,3 0,-1 0,1 0,1 0,2 0,-1 0,1 0,-1 0,-1 0,-2 0,-1 0,-1 0,4 0,-5 0,4 0,-3 0,3 0,-2 0,2 0,-3 0,3 0,-1 0,-1 0,2 0,-2 0,0-3,3 0,-5-3,1-2,-2 2,1 0,0-2,2 3,-2-2,1 1,-3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5:22.31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379 0,'-5'39,"0"1,-3-12,1 1,0 0,2-2,1 0,1 0,1-2,2 0,0-1,-2 1,0 1,-1 3,0 1,1 0,-1-2,2-6,1-4,-1-3,-1 0,0-1,-2 3,0 1,0 3,-2 0,1 0,0-1,1-3,1-1,1-3,-2-1,0 1,0 3,-2 4,-1 4,0 1,0-3,1-2,0-3,0-2,1-1,2-3,-1-2,-2 1,0-3,-1 3,-1-3,0 1,-1 0,0 1,1 0,1 1,1-1,1 1,0 1,0 2,-2 3,0 1,1 0,2 0,1-5,1-1,0-1,-3 6,0-1,1 6,-1-6,3-2,-2-2,0-2,-1 0,0-1,0 3,0-3,-3 1,2 0,-2 1,2 0,2-1,0-4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5:24.63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1,'52'49,"4"1,7 7,8 4,-34-27,0 1,30 32,-12-10,-14-7,-7-7,-4-6,-2-3,0-2,-3-3,-2-2,-4-4,-3-3,1-1,1-1,-1-1,0 0,-4-1,-1 1,-1 0,-2 0,-1-3,0 1,0 0,0-2,1-3,-3-2,1-1,0-1,0 3,1-1,-2-1,1-2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7:46.47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1,'38'0,"-5"0,-12 0,-1 0,-1 0,-2 0,-2 0,0 0,0 0,-1 0,1 0,-1 0,-1 0,0 0,1 0,2 0,3 0,2 0,1 0,4 1,3 2,2 2,1-2,-2 0,0 0,-1-1,-2 0,0-1,-1-1,0 0,-1 1,-3 1,-3 2,-3-1,-1 1,0 0,-1 0,3 1,0-1,-1-1,-2 0,-6-1,2 0,-1-1,5 0,0-1,0 0,1 0,-1 0,1 0,-1 1,-1 1,0 0,-1 1,2-1,-1-1,-2 1,-1-1,-2-1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07:57:42.67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1,'0'63,"0"18,0 10,0-32,0 4,4 12,2 7,2-13,3 4,4 11,1-11,3 10,2 5,2 3,0-1,-1-4,2 9,1-2,-1-1,2 3,2 4,-3-9,2 4,2 3,0 1,0 0,0-3,-2-4,1 0,-1-4,1-1,-1-1,-1-1,1 0,4 13,0-2,-1-1,1 0,-1 0,0-2,-1-1,0 0,0-1,0 1,-1-3,0-1,0 1,0-1,0 0,-1 0,1-1,-1 0,0 1,1 0,1 1,-1 1,1 0,1 1,-1 1,-2-6,0 2,1 1,0-1,-2-1,-1-4,0-2,-2-3,-1-1,1-1,-1 2,1 5,1 2,-1-1,-1-3,-2-5,2 14,-3-6,0-4,-3-11,0-3,-2-1,6 22,-1-6,-4-22,-1-4,10 42,-6-20,-4-16,-5-26,-1-11,-2-12,7-4,-1-1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7:54.89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17,'67'0,"-7"0,-17 0,-4 0,-2 0,0 0,2-2,-1-2,-2 0,-7 0,-7 2,-5 1,-2 1,-1 0,1 0,0 0,2 0,4 0,6 0,2 0,0 0,-4 0,-5 0,-2 0,-3 0,-1 0,-1 0,-1 0,-4 0,5 0,-5 0,7 0,-7 0,1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07:50:41.23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07:50:50.30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1,'37'0,"-1"0,-20 0,0 0,3 0,-4 0,7 0,-5 0,0 0,-3 0,-2 0,3 0,1 0,3 0,1 0,-3 0,6 0,-3 0,0 0,-4 0,-5 0,0 0,-1 0,0 0,2 0,-4 0,6 0,-2 0,-1 0,1 0,-4 0,4 0,-2 0,2 0,-1 0,-2 0,7 0,-4 0,2 0,-3 0,-2 0,3 0,-6 10,1-4,-6 8,-1-4,16-4,12 1,9-6,19-1,-8 0,9 0,-3 0,27 0,-22 0,21 0,-33 0,-3 0,-10 0,4 0,-12 0,0 0,-11 0,-6 0,1 0,7 0,12 0,12 0,7 0,-1 0,-3 0,-3 0,-3 0,-3 0,-5 0,-1 0,-7 0,-1 0,-5 0,0 0,0 0,7 0,0 0,0 0,-7 0,-6 0,-3-1,12 4,2-3,12 4,10-4,6 0,10 0,30 0,-6 0,13 0,-16 0,-14 0,-1 0,-2 2,-2 1,-5 0,-5 0,-15-3,-4 0,-13 0,0 0,-8 0,2 0,2 0,7 0,10 0,2 0,3 0,-3 0,10 0,-14 0,6 0,-18 0,-3 0,-4 0,-2 0,2 0,0 0,0 0,3 0,-6 0,4 0,-2 2,-1-1,3 2,-2-3,0 0,3 0,-3 0,0 0,4 0,-6 0,4 0,-2 0,0 0,3 0,-2 0,-1 0,2 0,-2 0,0 0,2 0,-3 0,3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07:51:14.264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0,'84'0,"-32"0,0 0,35 0,5 0,-18 0,-12 0,0 0,-7 0,-4 0,-10 0,-2 2,-4 0,-1 0,-2 0,-2-1,-4-1,-5 0,-4 0,-1 0,-3 0,-2 0,0 0,-3 0,6 0,-3 3,-2-2,4 3,-5-2,10 3,-2-3,10 1,0-3,3 0,0 0,0 2,1 0,-1 1,13-1,2-1,10-1,1 1,-12 2,-9-1,-11 0,-4-2,-2 0,-1 0,-1 0,-1 0,1 0,1 0,0 0,2 0,1 0,3 0,0 0,-1 0,0 0,1 0,-1 0,1 0,-1 0,0 0,0 0,3 0,0 0,2 0,0 0,-2 0,0 0,-3 0,3-1,-3-1,5-1,-3 1,-2 1,-4 1,-3 0,-2 0,-1 0,1 0,-2 0,1 0,-1 0,1 0,1 0,0 0,-1 0,3 0,0 0,0 0,-1 0,1 0,0 0,2 0,0 0,0 0,0 0,-2 0,0 0,-1 0,6 0,-2 0,4 0,-5 0,0 0,-1 0,-2 0,1 0,-2 0,1 0,0 0,0 0,0 0,1 0,1 0,2 0,0 0,-3 0,-1 0,1 0,1 0,1 0,-2 0,0 0,-2 0,-1 0,1 0,0 0,-1 0,2 0,-1 0,5 0,2 0,2 0,-2 0,-3 0,-5 0,1 0,-1 0,0 0,1 0,-3 0,4 0,-4 0,2 0,0 0,-3 0,5 0,-1 0,-2 0,4 0,-6 0,3 0,4 0,-3 0,6 0,-6 0,-2 0,2 0,-3 0,4 0,-3 0,2 0,-3 0,2 0,0 0,-3 0,6 0,-6 0,6 0,-3 0,2 0,-1 0,-1 0,2 0,-3 0,2 0,-1 0,-2 0,3 0,-4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3:28.10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56,'44'-2,"-2"-2,-2-2,-5-2,-4 2,-4 2,-4 2,-2 2,-3 0,-2 0,-1 0,2 0,0 0,2 0,0 0,1 0,-2 0,-1 0,-1 0,-1 0,-1 0,3 0,0 0,0 0,-1 0,-1 0,-1 0,0 0,-1 0,-1 0,-1 0,1 0,0 0,0 0,0 1,1 1,1 2,0-1,1 1,0 0,-1-2,0 0,-1 0,-1 0,1-1,1 0,0-1,1 0,-1 0,1 0,0 0,-1 0,1 0,0 0,1 0,1 0,2 0,0 0,0 0,0 0,0 0,1 0,-1 0,3 0,-3 0,-1 0,-2 0,-2 0,2-1,1-1,1-1,-3 0,-2 1,-2 0,0 0,-1 2,4-2,0 0,2-2,-1 1,0 1,-1 0,1 1,0-1,-1 0,1 0,1 2,1-2,2 0,0 0,-2-1,-1 1,-1 0,0 0,0 2,-1 0,1 0,-1 0,1 0,0 0,-1 0,1 0,0 0,-1 0,1 0,-1 0,1 0,0 0,-3 0,1 0,-1 0,-1 1,2 1,0 1,0 1,2 0,0 0,-2-2,-1 1,-1-1,0 0,0-1,-1-1,1 0,0 0,2 0,0 0,2 0,2 0,0 1,1 1,0 0,-1 1,0-1,-2 2,0-1,-1 0,1-2,-3 0,1-1,-2 0,-2 0,2 0,0 1,0 1,0 0,0 0,-1-2,1 0,1 0,1 0,1 0,0 0,1 0,-1 0,1 0,-2 0,-3 0,1 0,0 0,-1 0,2 0,-4 0,5 0,-4 0,1 0,5 0,-5 0,7 0,-6 0,0 0,-1 0,-1 0,2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3:39.05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1,'65'0,"-9"0,-7 0,-15 0,-11 0,-6 0,-6 0,-3 0,3 0,1 0,3 0,-1 0,-4 0,-1 0,3 0,-2 0,5 0,-3 0,2 0,1 0,0 0,-1 0,3 0,1 0,5 0,5 0,0 0,0 0,-3 0,-1 0,-1 0,-1 0,-1 0,-2 0,-3 0,-2 0,-2 0,1 0,0 0,-1 0,-1 0,0 0,0 0,-1 0,0 0,1 0,2 0,1 0,0 0,1 0,-2 0,-2 0,-1 0,0 0,1 0,-1 0,2 0,-4 0,4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3:42.12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16,'65'0,"5"0,7 0,-3 0,-9 0,-9 0,-6 0,-4 0,-5 0,-5 0,-7 0,-6 0,-4 0,-1 0,0 0,-1 0,0-1,-1-1,1 0,3 0,5 1,3 1,-1 0,-3 0,-3 0,0 0,0 0,-3 0,-1 0,0 0,5 0,2 0,2-1,-3-1,-5 0,-4 0,-8 2,-29 8,13-5,-19 7,24-7,0-1,1-1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3:44.37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23,'50'0,"1"0,0 0,0 0,2 0,0 0,35 0,4 0,-16 0,-12 0,2-2,-22 0,-11 0,-10 0,-5 2,-3 0,-2-1,-2-1,-1 1,1-1,3 0,4 1,1-2,2 1,1 1,-2 1,-1 0,-2 0,-2 0,2 0,2 0,0 0,0 0,-2 0,-3 0,-2 0,-3 0,-3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3:48.29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29,'43'0,"-4"0,-6 0,0 0,1 0,-3 0,-5 0,-5 0,-3 0,-2 0,-1 0,0 0,-1 1,1 0,-1 1,0 0,-2-1,0-1,-2 1,1 1,-2 0,2 0,3-2,-1 0,5 0,-5 0,-1 0,3 0,2 0,4 0,1 0,-3 0,-4 0,-2 0,-2 0,-2 0,4 0,-1 0,4 0,1 0,2 0,0 0,0 0,-3 0,-2 0,-1 0,-2 0,-1-2,0 0,1 0,1 1,2-1,1 0,1 0,1-1,0 1,-1 0,-5 0,-3 2,3-3,0 2,2-1,-3 1,0-2,0 2,3-3,-3 2,-1 1,1-1,0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3:53.15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67,'52'0,"-4"0,-12 0,-2 0,-3 0,-2 0,-4 0,-1 0,0 0,-1 0,0 0,-1 0,-4 0,-3 0,-6 0,4 0,-5 0,4 0,1 0,-1 0,6 0,0 0,2 0,-2 0,-1 0,-2 0,-1 0,-1 0,-1 0,0 0,0 0,0 0,0 0,0 0,-1 0,-2 0,5 0,-5 0,4 0,-4 0,1 0,1 0,3 0,1-2,1-1,0 1,-3 1,-4 1,1-1,-1-1,5 0,-1 0,1 0,1 0,0 0,-1 1,-1 1,-2-1,-2-1,1 0,0 1,1 0,-1-1,0 0,2-3,-3 2,3-1,-1 2,-3 0,5 0,-2 2,1 0,-2-3,-1-2,0 1,3 0,-2 4,2 0,-4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9T16:23:57.80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0 215,'55'0,"0"0,1 0,-7 0,-7 0,-6 0,-7-1,-3-1,-3 0,-3 0,0 1,-3 0,0-1,-3 0,-2 0,-1 2,0 0,-2 0,6 0,-4 0,3 0,-4-2,1 0,2 0,1-1,1 1,-1 0,-1 0,-2 2,-46 2,15 2,-36 2,30 2,2-1,3 1,1-2,3-3,1 0,1-1,0 0,1 0,1-2,0 1,-5 1,-6 2,-5 0,-2-1,3-2,3-1,3 0,1 0,-1 0,-1 0,1 0,3 0,4 0,4 0,44 0,-16 0,37 0,-27 0,-1 0,2 0,-1 0,2 0,-2-1,-5-1,-1 0,-3 0,-1 2,0 0,-3-1,1-1,-1 0,1 0,-2 0,-2 0,0 0,0-1,2 1,3 0,1 0,0 0,-1 0,-1 0,1 1,3 1,3 0,-1 0,-2 0,0 0,0-2,4 0,1 0,-3-1,-4 1,-5 0,-2-1,1 1,0-1,1-1,-2 2,1-2,-1 1,-1-1,2-2,-3 1,0-2,1-1,-2 1,-2-3,1 1,-3 0,0-2,0 0,-2 1,2-1,-3 2,3-3,-3 3,3-6,-3 6,2-3,0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E0F57-DE5E-F54F-8F66-D5BFD9B33530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29D65-5F21-4B48-8776-2F015812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D43C-A728-6B52-4AE9-7F6D097C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7A51-41E5-7906-B5FB-0C0CC99B3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1BD40-481B-5647-3B65-552C7198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596A-B800-5E44-9960-8978C20C3955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BAA66-66AE-B709-EC75-09F548B2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A5E33-35E5-FBAF-5402-EEF52F038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8A6F-B6B1-7F4D-AA9C-385E76A88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41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9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  <p:sldLayoutId id="2147483670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10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cs.brown.edu/~mph/HerlihyW90/p463-herlihy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2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hyr.com/posts/288-the-network-is-reliable" TargetMode="External"/><Relationship Id="rId2" Type="http://schemas.openxmlformats.org/officeDocument/2006/relationships/hyperlink" Target="http://henryr.github.io/cap-faq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21" Type="http://schemas.openxmlformats.org/officeDocument/2006/relationships/image" Target="../media/image42.png"/><Relationship Id="rId34" Type="http://schemas.openxmlformats.org/officeDocument/2006/relationships/customXml" Target="../ink/ink17.xml"/><Relationship Id="rId7" Type="http://schemas.openxmlformats.org/officeDocument/2006/relationships/image" Target="../media/image35.png"/><Relationship Id="rId12" Type="http://schemas.openxmlformats.org/officeDocument/2006/relationships/customXml" Target="../ink/ink6.xml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7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50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45.png"/><Relationship Id="rId30" Type="http://schemas.openxmlformats.org/officeDocument/2006/relationships/customXml" Target="../ink/ink15.xml"/><Relationship Id="rId35" Type="http://schemas.openxmlformats.org/officeDocument/2006/relationships/image" Target="../media/image49.png"/><Relationship Id="rId8" Type="http://schemas.openxmlformats.org/officeDocument/2006/relationships/customXml" Target="../ink/ink4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hyperlink" Target="https://www.scylladb.com/glossary/pacelc-theorem" TargetMode="External"/><Relationship Id="rId4" Type="http://schemas.openxmlformats.org/officeDocument/2006/relationships/image" Target="../media/image51.jpe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2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-w9EwDbpaw&amp;list=PLA7KYGkuAD071myyg4X5ShsDHsOaIpHOq&amp;index=13" TargetMode="External"/><Relationship Id="rId3" Type="http://schemas.openxmlformats.org/officeDocument/2006/relationships/hyperlink" Target="https://martin.kleppmann.com/2015/05/11/please-stop-calling-databases-cp-or-ap.html" TargetMode="External"/><Relationship Id="rId7" Type="http://schemas.openxmlformats.org/officeDocument/2006/relationships/hyperlink" Target="https://www.youtube.com/watch?v=DrTRvZ1w6Cw&amp;list=PLA7KYGkuAD071myyg4X5ShsDHsOaIpHOq&amp;index=12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BuE6JvQE_CY" TargetMode="External"/><Relationship Id="rId5" Type="http://schemas.openxmlformats.org/officeDocument/2006/relationships/hyperlink" Target="https://jack-vanlightly.com/blog/2018/10/2/understanding-how-apache-pulsar-works" TargetMode="External"/><Relationship Id="rId4" Type="http://schemas.openxmlformats.org/officeDocument/2006/relationships/hyperlink" Target="-%20https:/codahale.com/you-cant-sacrifice-partition-tolerance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s://www.linkedin.com/in/shivjijha/" TargetMode="External"/><Relationship Id="rId7" Type="http://schemas.openxmlformats.org/officeDocument/2006/relationships/image" Target="../media/image7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hyperlink" Target="https://t.me/+BJMxHo9RdN83MTQ1" TargetMode="External"/><Relationship Id="rId5" Type="http://schemas.openxmlformats.org/officeDocument/2006/relationships/hyperlink" Target="https://www.slideshare.net/shiv4289/presentations" TargetMode="External"/><Relationship Id="rId10" Type="http://schemas.openxmlformats.org/officeDocument/2006/relationships/image" Target="../media/image80.png"/><Relationship Id="rId4" Type="http://schemas.openxmlformats.org/officeDocument/2006/relationships/hyperlink" Target="https://www.youtube.com/@ShivjiKumarJha" TargetMode="External"/><Relationship Id="rId9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58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F21CD6-E1BF-BDF8-F186-C35D935BD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163" y="1025543"/>
            <a:ext cx="7182351" cy="2509213"/>
          </a:xfrm>
        </p:spPr>
        <p:txBody>
          <a:bodyPr>
            <a:normAutofit/>
          </a:bodyPr>
          <a:lstStyle/>
          <a:p>
            <a:r>
              <a:rPr lang="en-US" dirty="0"/>
              <a:t>OSS DB Architectures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873D60D-512B-81B9-12D9-B2B4A01C3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340" y="3628561"/>
            <a:ext cx="7182351" cy="1371599"/>
          </a:xfrm>
        </p:spPr>
        <p:txBody>
          <a:bodyPr>
            <a:normAutofit/>
          </a:bodyPr>
          <a:lstStyle/>
          <a:p>
            <a:r>
              <a:rPr lang="en-IN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lego</a:t>
            </a:r>
            <a:r>
              <a:rPr lang="en-IN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 Blocks for OLTP, OLAP and Realtime DBs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 flipH="1">
            <a:off x="0" y="-1"/>
            <a:ext cx="2596444" cy="872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0473994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0F686EC0-D335-034A-1C75-1FE22691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4946" y="1057297"/>
            <a:ext cx="4743406" cy="4743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 flipH="1">
            <a:off x="0" y="3142319"/>
            <a:ext cx="4605339" cy="3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89E-BBFE-2C52-E029-D6D33A12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6A11-A608-1C2E-77E5-81B265F437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371816" cy="5181599"/>
          </a:xfrm>
        </p:spPr>
        <p:txBody>
          <a:bodyPr lIns="90000">
            <a:normAutofit/>
          </a:bodyPr>
          <a:lstStyle/>
          <a:p>
            <a:r>
              <a:rPr lang="en-IN" dirty="0">
                <a:effectLst/>
                <a:latin typeface="Helvetica Neue" panose="02000503000000020004" pitchFamily="2" charset="0"/>
              </a:rPr>
              <a:t>several driving forces:</a:t>
            </a:r>
          </a:p>
          <a:p>
            <a:pPr lvl="1"/>
            <a:r>
              <a:rPr lang="en-IN" dirty="0">
                <a:effectLst/>
                <a:latin typeface="Helvetica Neue" panose="02000503000000020004" pitchFamily="2" charset="0"/>
              </a:rPr>
              <a:t>need for greater scalability:</a:t>
            </a:r>
          </a:p>
          <a:p>
            <a:pPr lvl="2"/>
            <a:r>
              <a:rPr lang="en-IN" dirty="0">
                <a:effectLst/>
                <a:latin typeface="Helvetica Neue" panose="02000503000000020004" pitchFamily="2" charset="0"/>
              </a:rPr>
              <a:t>than relational databases can easily achieve,</a:t>
            </a:r>
          </a:p>
          <a:p>
            <a:pPr lvl="2"/>
            <a:r>
              <a:rPr lang="en-IN" dirty="0">
                <a:effectLst/>
                <a:latin typeface="Helvetica Neue" panose="02000503000000020004" pitchFamily="2" charset="0"/>
              </a:rPr>
              <a:t>very large datasets or</a:t>
            </a:r>
          </a:p>
          <a:p>
            <a:pPr lvl="2"/>
            <a:r>
              <a:rPr lang="en-IN" dirty="0">
                <a:effectLst/>
                <a:latin typeface="Helvetica Neue" panose="02000503000000020004" pitchFamily="2" charset="0"/>
              </a:rPr>
              <a:t>very high write throughput</a:t>
            </a:r>
          </a:p>
          <a:p>
            <a:pPr lvl="1"/>
            <a:r>
              <a:rPr lang="en-IN" dirty="0">
                <a:effectLst/>
                <a:latin typeface="Helvetica Neue" panose="02000503000000020004" pitchFamily="2" charset="0"/>
              </a:rPr>
              <a:t>Specialized query operations </a:t>
            </a:r>
          </a:p>
          <a:p>
            <a:pPr lvl="2"/>
            <a:r>
              <a:rPr lang="en-IN" dirty="0">
                <a:effectLst/>
                <a:latin typeface="Helvetica Neue" panose="02000503000000020004" pitchFamily="2" charset="0"/>
              </a:rPr>
              <a:t>not well supported by relational model</a:t>
            </a:r>
          </a:p>
          <a:p>
            <a:pPr lvl="1"/>
            <a:r>
              <a:rPr lang="en-IN" dirty="0">
                <a:latin typeface="Helvetica Neue" panose="02000503000000020004" pitchFamily="2" charset="0"/>
              </a:rPr>
              <a:t>More dynamic &amp; Expressive data models</a:t>
            </a:r>
          </a:p>
          <a:p>
            <a:pPr lvl="1"/>
            <a:r>
              <a:rPr lang="en-IN" dirty="0">
                <a:effectLst/>
                <a:latin typeface="Helvetica Neue" panose="02000503000000020004" pitchFamily="2" charset="0"/>
              </a:rPr>
              <a:t>restrictiveness of relational schemas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/>
              <a:t>Unfortunate name</a:t>
            </a:r>
          </a:p>
          <a:p>
            <a:pPr lvl="1"/>
            <a:r>
              <a:rPr lang="en-US" dirty="0"/>
              <a:t>First Used for a hashtag before a meetup on non-relational Databases in 2009.</a:t>
            </a:r>
          </a:p>
          <a:p>
            <a:endParaRPr lang="en-I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3D9BA-C367-7E37-A2D1-CC32DE63C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Not only SQL</a:t>
            </a:r>
          </a:p>
        </p:txBody>
      </p:sp>
    </p:spTree>
    <p:extLst>
      <p:ext uri="{BB962C8B-B14F-4D97-AF65-F5344CB8AC3E}">
        <p14:creationId xmlns:p14="http://schemas.microsoft.com/office/powerpoint/2010/main" val="13169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89E-BBFE-2C52-E029-D6D33A12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6A11-A608-1C2E-77E5-81B265F437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0000"/>
          <a:lstStyle/>
          <a:p>
            <a:r>
              <a:rPr lang="en-US" dirty="0"/>
              <a:t>Variety of databases: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3D9BA-C367-7E37-A2D1-CC32DE63C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Not only SQL</a:t>
            </a:r>
          </a:p>
        </p:txBody>
      </p:sp>
    </p:spTree>
    <p:extLst>
      <p:ext uri="{BB962C8B-B14F-4D97-AF65-F5344CB8AC3E}">
        <p14:creationId xmlns:p14="http://schemas.microsoft.com/office/powerpoint/2010/main" val="2467555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89E-BBFE-2C52-E029-D6D33A12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6A11-A608-1C2E-77E5-81B265F437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0000"/>
          <a:lstStyle/>
          <a:p>
            <a:r>
              <a:rPr lang="en-US" dirty="0"/>
              <a:t>Variety of databases:</a:t>
            </a:r>
          </a:p>
          <a:p>
            <a:pPr lvl="1"/>
            <a:r>
              <a:rPr lang="en-US" dirty="0"/>
              <a:t>Document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3D9BA-C367-7E37-A2D1-CC32DE63C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Not only SQL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B98D81-9763-4B00-6783-792B2B3E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5" y="4254966"/>
            <a:ext cx="1023454" cy="13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1AA23-2B7C-360A-8879-D183310D24A6}"/>
              </a:ext>
            </a:extLst>
          </p:cNvPr>
          <p:cNvSpPr txBox="1"/>
          <p:nvPr/>
        </p:nvSpPr>
        <p:spPr>
          <a:xfrm>
            <a:off x="-274955" y="3690415"/>
            <a:ext cx="214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Document DB</a:t>
            </a:r>
          </a:p>
        </p:txBody>
      </p:sp>
    </p:spTree>
    <p:extLst>
      <p:ext uri="{BB962C8B-B14F-4D97-AF65-F5344CB8AC3E}">
        <p14:creationId xmlns:p14="http://schemas.microsoft.com/office/powerpoint/2010/main" val="247526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89E-BBFE-2C52-E029-D6D33A12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6A11-A608-1C2E-77E5-81B265F437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0000"/>
          <a:lstStyle/>
          <a:p>
            <a:r>
              <a:rPr lang="en-US" dirty="0"/>
              <a:t>Variety of databases:</a:t>
            </a:r>
          </a:p>
          <a:p>
            <a:pPr lvl="1"/>
            <a:r>
              <a:rPr lang="en-US" dirty="0"/>
              <a:t>Document databases</a:t>
            </a:r>
          </a:p>
          <a:p>
            <a:pPr lvl="1"/>
            <a:r>
              <a:rPr lang="en-US" dirty="0"/>
              <a:t>Key value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3D9BA-C367-7E37-A2D1-CC32DE63C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Not only SQL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B98D81-9763-4B00-6783-792B2B3E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5" y="4254966"/>
            <a:ext cx="1023454" cy="13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84C25-72D8-0795-C644-A153F82A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81" y="4254966"/>
            <a:ext cx="2413829" cy="808063"/>
          </a:xfrm>
          <a:prstGeom prst="rect">
            <a:avLst/>
          </a:prstGeom>
        </p:spPr>
      </p:pic>
      <p:pic>
        <p:nvPicPr>
          <p:cNvPr id="18434" name="Picture 2" descr="7 Mistakes I Made In DynamoDB - Coder Diaries">
            <a:extLst>
              <a:ext uri="{FF2B5EF4-FFF2-40B4-BE49-F238E27FC236}">
                <a16:creationId xmlns:a16="http://schemas.microsoft.com/office/drawing/2014/main" id="{2B13F454-AA0F-7827-BE20-88105444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95" y="5119479"/>
            <a:ext cx="2313609" cy="11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8946E-6619-D06B-5C62-451D591FDFD1}"/>
              </a:ext>
            </a:extLst>
          </p:cNvPr>
          <p:cNvSpPr txBox="1"/>
          <p:nvPr/>
        </p:nvSpPr>
        <p:spPr>
          <a:xfrm>
            <a:off x="-274955" y="3690415"/>
            <a:ext cx="214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Document 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C5DAF-D2CF-12D1-58DD-44B2BB9BDF8C}"/>
              </a:ext>
            </a:extLst>
          </p:cNvPr>
          <p:cNvSpPr txBox="1"/>
          <p:nvPr/>
        </p:nvSpPr>
        <p:spPr>
          <a:xfrm>
            <a:off x="2102504" y="3633374"/>
            <a:ext cx="214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Key Value DB</a:t>
            </a:r>
          </a:p>
        </p:txBody>
      </p:sp>
    </p:spTree>
    <p:extLst>
      <p:ext uri="{BB962C8B-B14F-4D97-AF65-F5344CB8AC3E}">
        <p14:creationId xmlns:p14="http://schemas.microsoft.com/office/powerpoint/2010/main" val="388495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89E-BBFE-2C52-E029-D6D33A12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6A11-A608-1C2E-77E5-81B265F437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0000"/>
          <a:lstStyle/>
          <a:p>
            <a:r>
              <a:rPr lang="en-US" dirty="0"/>
              <a:t>Variety of databases:</a:t>
            </a:r>
          </a:p>
          <a:p>
            <a:pPr lvl="1"/>
            <a:r>
              <a:rPr lang="en-US" dirty="0"/>
              <a:t>Document databases</a:t>
            </a:r>
          </a:p>
          <a:p>
            <a:pPr lvl="1"/>
            <a:r>
              <a:rPr lang="en-US" dirty="0"/>
              <a:t>Key value databases</a:t>
            </a:r>
          </a:p>
          <a:p>
            <a:pPr lvl="1"/>
            <a:r>
              <a:rPr lang="en-US" dirty="0"/>
              <a:t>Graph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3D9BA-C367-7E37-A2D1-CC32DE63C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Not only SQL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B98D81-9763-4B00-6783-792B2B3E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5" y="4254966"/>
            <a:ext cx="1023454" cy="13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0904B-F214-2640-C449-FAB77E58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81" y="4254966"/>
            <a:ext cx="2413829" cy="808063"/>
          </a:xfrm>
          <a:prstGeom prst="rect">
            <a:avLst/>
          </a:prstGeom>
        </p:spPr>
      </p:pic>
      <p:pic>
        <p:nvPicPr>
          <p:cNvPr id="9" name="Picture 2" descr="7 Mistakes I Made In DynamoDB - Coder Diaries">
            <a:extLst>
              <a:ext uri="{FF2B5EF4-FFF2-40B4-BE49-F238E27FC236}">
                <a16:creationId xmlns:a16="http://schemas.microsoft.com/office/drawing/2014/main" id="{A433C7C2-F2F7-1DB0-49E3-EB3A1DFC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95" y="5119479"/>
            <a:ext cx="2313609" cy="11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Neo4j Graph Data Science Reviews, Ratings &amp; Features 2023 | Gartner Peer  Insights">
            <a:extLst>
              <a:ext uri="{FF2B5EF4-FFF2-40B4-BE49-F238E27FC236}">
                <a16:creationId xmlns:a16="http://schemas.microsoft.com/office/drawing/2014/main" id="{F04C73F6-6DE3-83AA-70E6-0CC3DC7E7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715" y="4254966"/>
            <a:ext cx="2162715" cy="8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0D3C09-10B9-CD6D-0352-B5F4ECCE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355" y="5169829"/>
            <a:ext cx="1908726" cy="12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82D0188-A116-FA90-64C9-4B838A27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374" y="5182396"/>
            <a:ext cx="1242853" cy="12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BD432-A3D4-01DC-018E-2C783CFB17D4}"/>
              </a:ext>
            </a:extLst>
          </p:cNvPr>
          <p:cNvSpPr txBox="1"/>
          <p:nvPr/>
        </p:nvSpPr>
        <p:spPr>
          <a:xfrm>
            <a:off x="-274955" y="3690415"/>
            <a:ext cx="214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Document 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984DD-88FC-23B8-E352-3EA8DD1191E6}"/>
              </a:ext>
            </a:extLst>
          </p:cNvPr>
          <p:cNvSpPr txBox="1"/>
          <p:nvPr/>
        </p:nvSpPr>
        <p:spPr>
          <a:xfrm>
            <a:off x="2102504" y="3633374"/>
            <a:ext cx="214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Key Value 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753DE-B2A3-0034-C099-E31783C79026}"/>
              </a:ext>
            </a:extLst>
          </p:cNvPr>
          <p:cNvSpPr txBox="1"/>
          <p:nvPr/>
        </p:nvSpPr>
        <p:spPr>
          <a:xfrm>
            <a:off x="5664026" y="3690415"/>
            <a:ext cx="214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Graph DBs</a:t>
            </a:r>
          </a:p>
        </p:txBody>
      </p:sp>
    </p:spTree>
    <p:extLst>
      <p:ext uri="{BB962C8B-B14F-4D97-AF65-F5344CB8AC3E}">
        <p14:creationId xmlns:p14="http://schemas.microsoft.com/office/powerpoint/2010/main" val="901001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89E-BBFE-2C52-E029-D6D33A12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6A11-A608-1C2E-77E5-81B265F437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0000"/>
          <a:lstStyle/>
          <a:p>
            <a:r>
              <a:rPr lang="en-US" dirty="0"/>
              <a:t>Variety of databases:</a:t>
            </a:r>
          </a:p>
          <a:p>
            <a:pPr lvl="1"/>
            <a:r>
              <a:rPr lang="en-US" dirty="0"/>
              <a:t>Document databases</a:t>
            </a:r>
          </a:p>
          <a:p>
            <a:pPr lvl="1"/>
            <a:r>
              <a:rPr lang="en-US" dirty="0"/>
              <a:t>Key value databases</a:t>
            </a:r>
          </a:p>
          <a:p>
            <a:pPr lvl="1"/>
            <a:r>
              <a:rPr lang="en-US" dirty="0"/>
              <a:t>Graph databases</a:t>
            </a:r>
          </a:p>
          <a:p>
            <a:pPr lvl="1"/>
            <a:r>
              <a:rPr lang="en-US" dirty="0"/>
              <a:t>Column oriented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3D9BA-C367-7E37-A2D1-CC32DE63C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Not only SQL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B98D81-9763-4B00-6783-792B2B3E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5" y="4254966"/>
            <a:ext cx="1023454" cy="13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eo4j Graph Data Science Reviews, Ratings &amp; Features 2023 | Gartner Peer  Insights">
            <a:extLst>
              <a:ext uri="{FF2B5EF4-FFF2-40B4-BE49-F238E27FC236}">
                <a16:creationId xmlns:a16="http://schemas.microsoft.com/office/drawing/2014/main" id="{DBF58DDE-529A-F781-0232-FF0C3CDF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715" y="4254966"/>
            <a:ext cx="2162715" cy="8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A8051B8-EEE9-28AC-297D-C4D920FC3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355" y="5169829"/>
            <a:ext cx="1908726" cy="12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EDC17A44-A24F-9EF5-724E-7FEC93CAF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374" y="5182396"/>
            <a:ext cx="1242853" cy="12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ClickHouse - Lightspeed Venture Partners">
            <a:extLst>
              <a:ext uri="{FF2B5EF4-FFF2-40B4-BE49-F238E27FC236}">
                <a16:creationId xmlns:a16="http://schemas.microsoft.com/office/drawing/2014/main" id="{812D150C-C6C0-2B1D-26F0-85FE9007F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467" y="5169829"/>
            <a:ext cx="1802051" cy="54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4CE97-30B8-B0DA-30EE-980B7C76E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3681" y="4254966"/>
            <a:ext cx="2413829" cy="808063"/>
          </a:xfrm>
          <a:prstGeom prst="rect">
            <a:avLst/>
          </a:prstGeom>
        </p:spPr>
      </p:pic>
      <p:pic>
        <p:nvPicPr>
          <p:cNvPr id="9" name="Picture 2" descr="7 Mistakes I Made In DynamoDB - Coder Diaries">
            <a:extLst>
              <a:ext uri="{FF2B5EF4-FFF2-40B4-BE49-F238E27FC236}">
                <a16:creationId xmlns:a16="http://schemas.microsoft.com/office/drawing/2014/main" id="{C4569AE8-40F7-BD06-DA2E-61077BA0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95" y="5119479"/>
            <a:ext cx="2313609" cy="11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7C65BD87-F808-4393-CA1F-7C4B025CA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467" y="6061202"/>
            <a:ext cx="1802050" cy="47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nowflake Data Warehouse Logo, HD Png Download - vhv">
            <a:extLst>
              <a:ext uri="{FF2B5EF4-FFF2-40B4-BE49-F238E27FC236}">
                <a16:creationId xmlns:a16="http://schemas.microsoft.com/office/drawing/2014/main" id="{A118AF32-0BAB-8CB2-DE23-432E7EB4D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467" y="4344480"/>
            <a:ext cx="2009395" cy="54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513756-FF18-8FE1-EDA8-F5DE0812DD70}"/>
              </a:ext>
            </a:extLst>
          </p:cNvPr>
          <p:cNvSpPr txBox="1"/>
          <p:nvPr/>
        </p:nvSpPr>
        <p:spPr>
          <a:xfrm>
            <a:off x="-274955" y="3690415"/>
            <a:ext cx="214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Document 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84C8-B71C-796A-1827-01AF7331DDC9}"/>
              </a:ext>
            </a:extLst>
          </p:cNvPr>
          <p:cNvSpPr txBox="1"/>
          <p:nvPr/>
        </p:nvSpPr>
        <p:spPr>
          <a:xfrm>
            <a:off x="2102504" y="3633374"/>
            <a:ext cx="214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Key Value 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3BA9F-CAA9-4398-7144-846E5F51576F}"/>
              </a:ext>
            </a:extLst>
          </p:cNvPr>
          <p:cNvSpPr txBox="1"/>
          <p:nvPr/>
        </p:nvSpPr>
        <p:spPr>
          <a:xfrm>
            <a:off x="5664026" y="3690415"/>
            <a:ext cx="214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Graph DBs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252A-3B56-CBB5-789A-106E99D86E06}"/>
              </a:ext>
            </a:extLst>
          </p:cNvPr>
          <p:cNvSpPr txBox="1"/>
          <p:nvPr/>
        </p:nvSpPr>
        <p:spPr>
          <a:xfrm>
            <a:off x="9563062" y="3690415"/>
            <a:ext cx="214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Columnar DBs</a:t>
            </a:r>
          </a:p>
        </p:txBody>
      </p:sp>
    </p:spTree>
    <p:extLst>
      <p:ext uri="{BB962C8B-B14F-4D97-AF65-F5344CB8AC3E}">
        <p14:creationId xmlns:p14="http://schemas.microsoft.com/office/powerpoint/2010/main" val="204852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ckroach Labs CockroachDB Reviews, Ratings &amp; Features 2023 | Gartner Peer  Insights">
            <a:extLst>
              <a:ext uri="{FF2B5EF4-FFF2-40B4-BE49-F238E27FC236}">
                <a16:creationId xmlns:a16="http://schemas.microsoft.com/office/drawing/2014/main" id="{B7F80C19-F71E-AB46-4BE6-2E2B617F8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2" y="5523629"/>
            <a:ext cx="1599937" cy="12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4E714-5880-3C81-A940-B359288F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71" y="5868944"/>
            <a:ext cx="2653749" cy="358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9991F-4C03-33A0-9B7A-92AC2E5B535C}"/>
              </a:ext>
            </a:extLst>
          </p:cNvPr>
          <p:cNvSpPr txBox="1"/>
          <p:nvPr/>
        </p:nvSpPr>
        <p:spPr>
          <a:xfrm>
            <a:off x="948923" y="4638456"/>
            <a:ext cx="3058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Distributed SQL DBs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E89D5-F153-E716-2F53-537AE3D1E0A0}"/>
              </a:ext>
            </a:extLst>
          </p:cNvPr>
          <p:cNvSpPr txBox="1"/>
          <p:nvPr/>
        </p:nvSpPr>
        <p:spPr>
          <a:xfrm>
            <a:off x="1006218" y="668586"/>
            <a:ext cx="294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Wide Column DBs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47B5BA8E-B4FA-72F7-E594-F79B5D6B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8" y="1358989"/>
            <a:ext cx="1030909" cy="69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Media Kit - ScyllaDB">
            <a:extLst>
              <a:ext uri="{FF2B5EF4-FFF2-40B4-BE49-F238E27FC236}">
                <a16:creationId xmlns:a16="http://schemas.microsoft.com/office/drawing/2014/main" id="{C305D2D4-3E3E-FB40-D34C-71CE35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36" y="1605743"/>
            <a:ext cx="169220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Download Apache HBase Logo in SVG Vector or PNG File Format - Logo.wine">
            <a:extLst>
              <a:ext uri="{FF2B5EF4-FFF2-40B4-BE49-F238E27FC236}">
                <a16:creationId xmlns:a16="http://schemas.microsoft.com/office/drawing/2014/main" id="{46FFCF7C-097D-8DF4-CCFD-665527C6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35" y="2515747"/>
            <a:ext cx="1583911" cy="105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What are some advantages of Google's BigTable - Quora">
            <a:extLst>
              <a:ext uri="{FF2B5EF4-FFF2-40B4-BE49-F238E27FC236}">
                <a16:creationId xmlns:a16="http://schemas.microsoft.com/office/drawing/2014/main" id="{4337AF10-B66F-8C4E-D23C-495BB7F38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7" y="2515748"/>
            <a:ext cx="1516212" cy="105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862E2D-33C6-9193-0E07-604B9361FD8D}"/>
              </a:ext>
            </a:extLst>
          </p:cNvPr>
          <p:cNvSpPr txBox="1"/>
          <p:nvPr/>
        </p:nvSpPr>
        <p:spPr>
          <a:xfrm>
            <a:off x="8003997" y="620495"/>
            <a:ext cx="245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Vector DBs</a:t>
            </a:r>
          </a:p>
        </p:txBody>
      </p:sp>
      <p:pic>
        <p:nvPicPr>
          <p:cNvPr id="8206" name="Picture 14" descr="Scalable and Blazing Fast Similarity Search with Milvus Vector Database">
            <a:extLst>
              <a:ext uri="{FF2B5EF4-FFF2-40B4-BE49-F238E27FC236}">
                <a16:creationId xmlns:a16="http://schemas.microsoft.com/office/drawing/2014/main" id="{70A1FFBB-1029-3734-A31B-F84ECB7B7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95" y="1344127"/>
            <a:ext cx="2478985" cy="14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Qdrant - Vector Database">
            <a:extLst>
              <a:ext uri="{FF2B5EF4-FFF2-40B4-BE49-F238E27FC236}">
                <a16:creationId xmlns:a16="http://schemas.microsoft.com/office/drawing/2014/main" id="{FD6DFF92-8FC9-86C0-71CA-8D333ADF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56" y="3168593"/>
            <a:ext cx="2747973" cy="92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Owner avatar">
            <a:extLst>
              <a:ext uri="{FF2B5EF4-FFF2-40B4-BE49-F238E27FC236}">
                <a16:creationId xmlns:a16="http://schemas.microsoft.com/office/drawing/2014/main" id="{6C9A5BFC-5913-5B2F-C6C0-767B95C2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587" y="4921326"/>
            <a:ext cx="260945" cy="26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D822E9-0BFF-9B66-CFF5-8EEAAF440826}"/>
              </a:ext>
            </a:extLst>
          </p:cNvPr>
          <p:cNvSpPr txBox="1"/>
          <p:nvPr/>
        </p:nvSpPr>
        <p:spPr>
          <a:xfrm>
            <a:off x="8905131" y="4982216"/>
            <a:ext cx="245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</a:rPr>
              <a:t>PgVector</a:t>
            </a:r>
            <a:endParaRPr lang="en-US" sz="2000" dirty="0">
              <a:latin typeface="+mj-lt"/>
            </a:endParaRPr>
          </a:p>
        </p:txBody>
      </p:sp>
      <p:pic>
        <p:nvPicPr>
          <p:cNvPr id="13" name="Picture 8" descr="Import multiple CSV files into the Postgres through Java/Scala code. -  Knoldus Blogs">
            <a:extLst>
              <a:ext uri="{FF2B5EF4-FFF2-40B4-BE49-F238E27FC236}">
                <a16:creationId xmlns:a16="http://schemas.microsoft.com/office/drawing/2014/main" id="{73140A37-1331-CE58-F36E-8FAFBF8F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141" y="4561344"/>
            <a:ext cx="1094409" cy="100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E616CB-BB1A-2996-E22C-C35672970705}"/>
              </a:ext>
            </a:extLst>
          </p:cNvPr>
          <p:cNvCxnSpPr>
            <a:cxnSpLocks/>
          </p:cNvCxnSpPr>
          <p:nvPr/>
        </p:nvCxnSpPr>
        <p:spPr>
          <a:xfrm>
            <a:off x="168339" y="1344127"/>
            <a:ext cx="4304270" cy="1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69FEF8-D3DA-4ACB-1D63-7F2828B0AEFF}"/>
              </a:ext>
            </a:extLst>
          </p:cNvPr>
          <p:cNvCxnSpPr>
            <a:cxnSpLocks/>
          </p:cNvCxnSpPr>
          <p:nvPr/>
        </p:nvCxnSpPr>
        <p:spPr>
          <a:xfrm flipV="1">
            <a:off x="168339" y="3736951"/>
            <a:ext cx="4304270" cy="26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6014B1-D33A-176E-3482-2C54D8C564C6}"/>
              </a:ext>
            </a:extLst>
          </p:cNvPr>
          <p:cNvCxnSpPr>
            <a:cxnSpLocks/>
          </p:cNvCxnSpPr>
          <p:nvPr/>
        </p:nvCxnSpPr>
        <p:spPr>
          <a:xfrm>
            <a:off x="168338" y="1378914"/>
            <a:ext cx="1" cy="2384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ABB2FF-A525-3F7A-F434-C8C120917C13}"/>
              </a:ext>
            </a:extLst>
          </p:cNvPr>
          <p:cNvCxnSpPr>
            <a:cxnSpLocks/>
          </p:cNvCxnSpPr>
          <p:nvPr/>
        </p:nvCxnSpPr>
        <p:spPr>
          <a:xfrm>
            <a:off x="4472609" y="1358989"/>
            <a:ext cx="0" cy="2438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46B613-2ED4-ED47-9A13-BC7BCB76235F}"/>
              </a:ext>
            </a:extLst>
          </p:cNvPr>
          <p:cNvCxnSpPr>
            <a:cxnSpLocks/>
          </p:cNvCxnSpPr>
          <p:nvPr/>
        </p:nvCxnSpPr>
        <p:spPr>
          <a:xfrm>
            <a:off x="168338" y="5312752"/>
            <a:ext cx="5430077" cy="4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B467DF-9752-6C0C-3A4F-E9D168E0BDE7}"/>
              </a:ext>
            </a:extLst>
          </p:cNvPr>
          <p:cNvCxnSpPr>
            <a:cxnSpLocks/>
          </p:cNvCxnSpPr>
          <p:nvPr/>
        </p:nvCxnSpPr>
        <p:spPr>
          <a:xfrm flipV="1">
            <a:off x="168338" y="6658603"/>
            <a:ext cx="5430077" cy="10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5CC6E0B-EDBF-78F1-D267-E8517166F534}"/>
              </a:ext>
            </a:extLst>
          </p:cNvPr>
          <p:cNvCxnSpPr>
            <a:cxnSpLocks/>
          </p:cNvCxnSpPr>
          <p:nvPr/>
        </p:nvCxnSpPr>
        <p:spPr>
          <a:xfrm>
            <a:off x="168337" y="5347539"/>
            <a:ext cx="0" cy="1311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E6DBD8-838E-D28D-1F7E-7E835D7E571B}"/>
              </a:ext>
            </a:extLst>
          </p:cNvPr>
          <p:cNvCxnSpPr>
            <a:cxnSpLocks/>
          </p:cNvCxnSpPr>
          <p:nvPr/>
        </p:nvCxnSpPr>
        <p:spPr>
          <a:xfrm>
            <a:off x="5598415" y="5347539"/>
            <a:ext cx="0" cy="1311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F831D4-533F-A089-768B-4B4B85550B00}"/>
              </a:ext>
            </a:extLst>
          </p:cNvPr>
          <p:cNvCxnSpPr>
            <a:cxnSpLocks/>
          </p:cNvCxnSpPr>
          <p:nvPr/>
        </p:nvCxnSpPr>
        <p:spPr>
          <a:xfrm flipV="1">
            <a:off x="7338207" y="1498106"/>
            <a:ext cx="4324549" cy="83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7BC1A9-421D-13A0-B3E7-80FB9A5203C6}"/>
              </a:ext>
            </a:extLst>
          </p:cNvPr>
          <p:cNvCxnSpPr>
            <a:cxnSpLocks/>
          </p:cNvCxnSpPr>
          <p:nvPr/>
        </p:nvCxnSpPr>
        <p:spPr>
          <a:xfrm flipV="1">
            <a:off x="7358486" y="5720311"/>
            <a:ext cx="4304270" cy="26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4EB60B-458A-E1B1-753B-F7ACF817F7B2}"/>
              </a:ext>
            </a:extLst>
          </p:cNvPr>
          <p:cNvCxnSpPr>
            <a:cxnSpLocks/>
          </p:cNvCxnSpPr>
          <p:nvPr/>
        </p:nvCxnSpPr>
        <p:spPr>
          <a:xfrm>
            <a:off x="7317929" y="1605743"/>
            <a:ext cx="40557" cy="4140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84DBA4-36C5-F6D9-9DA4-4B00CBD980E3}"/>
              </a:ext>
            </a:extLst>
          </p:cNvPr>
          <p:cNvCxnSpPr>
            <a:cxnSpLocks/>
          </p:cNvCxnSpPr>
          <p:nvPr/>
        </p:nvCxnSpPr>
        <p:spPr>
          <a:xfrm>
            <a:off x="11662756" y="1490870"/>
            <a:ext cx="0" cy="429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8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ckroach Labs CockroachDB Reviews, Ratings &amp; Features 2023 | Gartner Peer  Insights">
            <a:extLst>
              <a:ext uri="{FF2B5EF4-FFF2-40B4-BE49-F238E27FC236}">
                <a16:creationId xmlns:a16="http://schemas.microsoft.com/office/drawing/2014/main" id="{B7F80C19-F71E-AB46-4BE6-2E2B617F8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2" y="5523629"/>
            <a:ext cx="1599937" cy="12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4E714-5880-3C81-A940-B359288F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71" y="5868944"/>
            <a:ext cx="2653749" cy="358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9991F-4C03-33A0-9B7A-92AC2E5B535C}"/>
              </a:ext>
            </a:extLst>
          </p:cNvPr>
          <p:cNvSpPr txBox="1"/>
          <p:nvPr/>
        </p:nvSpPr>
        <p:spPr>
          <a:xfrm>
            <a:off x="948923" y="4638456"/>
            <a:ext cx="3058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Distributed SQL DBs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E89D5-F153-E716-2F53-537AE3D1E0A0}"/>
              </a:ext>
            </a:extLst>
          </p:cNvPr>
          <p:cNvSpPr txBox="1"/>
          <p:nvPr/>
        </p:nvSpPr>
        <p:spPr>
          <a:xfrm>
            <a:off x="1006218" y="668586"/>
            <a:ext cx="294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Wide Column DBs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47B5BA8E-B4FA-72F7-E594-F79B5D6B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8" y="1358989"/>
            <a:ext cx="1030909" cy="69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Media Kit - ScyllaDB">
            <a:extLst>
              <a:ext uri="{FF2B5EF4-FFF2-40B4-BE49-F238E27FC236}">
                <a16:creationId xmlns:a16="http://schemas.microsoft.com/office/drawing/2014/main" id="{C305D2D4-3E3E-FB40-D34C-71CE35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36" y="1605743"/>
            <a:ext cx="169220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Download Apache HBase Logo in SVG Vector or PNG File Format - Logo.wine">
            <a:extLst>
              <a:ext uri="{FF2B5EF4-FFF2-40B4-BE49-F238E27FC236}">
                <a16:creationId xmlns:a16="http://schemas.microsoft.com/office/drawing/2014/main" id="{46FFCF7C-097D-8DF4-CCFD-665527C6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35" y="2515747"/>
            <a:ext cx="1583911" cy="105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What are some advantages of Google's BigTable - Quora">
            <a:extLst>
              <a:ext uri="{FF2B5EF4-FFF2-40B4-BE49-F238E27FC236}">
                <a16:creationId xmlns:a16="http://schemas.microsoft.com/office/drawing/2014/main" id="{4337AF10-B66F-8C4E-D23C-495BB7F38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7" y="2515748"/>
            <a:ext cx="1516212" cy="105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862E2D-33C6-9193-0E07-604B9361FD8D}"/>
              </a:ext>
            </a:extLst>
          </p:cNvPr>
          <p:cNvSpPr txBox="1"/>
          <p:nvPr/>
        </p:nvSpPr>
        <p:spPr>
          <a:xfrm>
            <a:off x="8003997" y="620495"/>
            <a:ext cx="245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Vector DBs</a:t>
            </a:r>
          </a:p>
        </p:txBody>
      </p:sp>
      <p:pic>
        <p:nvPicPr>
          <p:cNvPr id="8206" name="Picture 14" descr="Scalable and Blazing Fast Similarity Search with Milvus Vector Database">
            <a:extLst>
              <a:ext uri="{FF2B5EF4-FFF2-40B4-BE49-F238E27FC236}">
                <a16:creationId xmlns:a16="http://schemas.microsoft.com/office/drawing/2014/main" id="{70A1FFBB-1029-3734-A31B-F84ECB7B7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95" y="1344127"/>
            <a:ext cx="2478985" cy="14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Qdrant - Vector Database">
            <a:extLst>
              <a:ext uri="{FF2B5EF4-FFF2-40B4-BE49-F238E27FC236}">
                <a16:creationId xmlns:a16="http://schemas.microsoft.com/office/drawing/2014/main" id="{FD6DFF92-8FC9-86C0-71CA-8D333ADF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56" y="3168593"/>
            <a:ext cx="2747973" cy="92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Owner avatar">
            <a:extLst>
              <a:ext uri="{FF2B5EF4-FFF2-40B4-BE49-F238E27FC236}">
                <a16:creationId xmlns:a16="http://schemas.microsoft.com/office/drawing/2014/main" id="{6C9A5BFC-5913-5B2F-C6C0-767B95C2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587" y="4921326"/>
            <a:ext cx="260945" cy="26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D822E9-0BFF-9B66-CFF5-8EEAAF440826}"/>
              </a:ext>
            </a:extLst>
          </p:cNvPr>
          <p:cNvSpPr txBox="1"/>
          <p:nvPr/>
        </p:nvSpPr>
        <p:spPr>
          <a:xfrm>
            <a:off x="8905131" y="4982216"/>
            <a:ext cx="245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</a:rPr>
              <a:t>PgVector</a:t>
            </a:r>
            <a:endParaRPr lang="en-US" sz="2000" dirty="0">
              <a:latin typeface="+mj-lt"/>
            </a:endParaRPr>
          </a:p>
        </p:txBody>
      </p:sp>
      <p:pic>
        <p:nvPicPr>
          <p:cNvPr id="13" name="Picture 8" descr="Import multiple CSV files into the Postgres through Java/Scala code. -  Knoldus Blogs">
            <a:extLst>
              <a:ext uri="{FF2B5EF4-FFF2-40B4-BE49-F238E27FC236}">
                <a16:creationId xmlns:a16="http://schemas.microsoft.com/office/drawing/2014/main" id="{73140A37-1331-CE58-F36E-8FAFBF8F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141" y="4561344"/>
            <a:ext cx="1094409" cy="100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E616CB-BB1A-2996-E22C-C35672970705}"/>
              </a:ext>
            </a:extLst>
          </p:cNvPr>
          <p:cNvCxnSpPr>
            <a:cxnSpLocks/>
          </p:cNvCxnSpPr>
          <p:nvPr/>
        </p:nvCxnSpPr>
        <p:spPr>
          <a:xfrm>
            <a:off x="168339" y="1344127"/>
            <a:ext cx="4304270" cy="1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69FEF8-D3DA-4ACB-1D63-7F2828B0AEFF}"/>
              </a:ext>
            </a:extLst>
          </p:cNvPr>
          <p:cNvCxnSpPr>
            <a:cxnSpLocks/>
          </p:cNvCxnSpPr>
          <p:nvPr/>
        </p:nvCxnSpPr>
        <p:spPr>
          <a:xfrm flipV="1">
            <a:off x="168339" y="3736951"/>
            <a:ext cx="4304270" cy="26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6014B1-D33A-176E-3482-2C54D8C564C6}"/>
              </a:ext>
            </a:extLst>
          </p:cNvPr>
          <p:cNvCxnSpPr>
            <a:cxnSpLocks/>
          </p:cNvCxnSpPr>
          <p:nvPr/>
        </p:nvCxnSpPr>
        <p:spPr>
          <a:xfrm>
            <a:off x="168338" y="1378914"/>
            <a:ext cx="1" cy="2384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ABB2FF-A525-3F7A-F434-C8C120917C13}"/>
              </a:ext>
            </a:extLst>
          </p:cNvPr>
          <p:cNvCxnSpPr>
            <a:cxnSpLocks/>
          </p:cNvCxnSpPr>
          <p:nvPr/>
        </p:nvCxnSpPr>
        <p:spPr>
          <a:xfrm>
            <a:off x="4472609" y="1358989"/>
            <a:ext cx="0" cy="2438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46B613-2ED4-ED47-9A13-BC7BCB76235F}"/>
              </a:ext>
            </a:extLst>
          </p:cNvPr>
          <p:cNvCxnSpPr>
            <a:cxnSpLocks/>
          </p:cNvCxnSpPr>
          <p:nvPr/>
        </p:nvCxnSpPr>
        <p:spPr>
          <a:xfrm>
            <a:off x="168338" y="5312752"/>
            <a:ext cx="5430077" cy="4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B467DF-9752-6C0C-3A4F-E9D168E0BDE7}"/>
              </a:ext>
            </a:extLst>
          </p:cNvPr>
          <p:cNvCxnSpPr>
            <a:cxnSpLocks/>
          </p:cNvCxnSpPr>
          <p:nvPr/>
        </p:nvCxnSpPr>
        <p:spPr>
          <a:xfrm flipV="1">
            <a:off x="168338" y="6658603"/>
            <a:ext cx="5430077" cy="10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5CC6E0B-EDBF-78F1-D267-E8517166F534}"/>
              </a:ext>
            </a:extLst>
          </p:cNvPr>
          <p:cNvCxnSpPr>
            <a:cxnSpLocks/>
          </p:cNvCxnSpPr>
          <p:nvPr/>
        </p:nvCxnSpPr>
        <p:spPr>
          <a:xfrm>
            <a:off x="168337" y="5347539"/>
            <a:ext cx="0" cy="1311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E6DBD8-838E-D28D-1F7E-7E835D7E571B}"/>
              </a:ext>
            </a:extLst>
          </p:cNvPr>
          <p:cNvCxnSpPr>
            <a:cxnSpLocks/>
          </p:cNvCxnSpPr>
          <p:nvPr/>
        </p:nvCxnSpPr>
        <p:spPr>
          <a:xfrm>
            <a:off x="5598415" y="5347539"/>
            <a:ext cx="0" cy="1311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F831D4-533F-A089-768B-4B4B85550B00}"/>
              </a:ext>
            </a:extLst>
          </p:cNvPr>
          <p:cNvCxnSpPr>
            <a:cxnSpLocks/>
          </p:cNvCxnSpPr>
          <p:nvPr/>
        </p:nvCxnSpPr>
        <p:spPr>
          <a:xfrm flipV="1">
            <a:off x="7338207" y="1498106"/>
            <a:ext cx="4324549" cy="83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7BC1A9-421D-13A0-B3E7-80FB9A5203C6}"/>
              </a:ext>
            </a:extLst>
          </p:cNvPr>
          <p:cNvCxnSpPr>
            <a:cxnSpLocks/>
          </p:cNvCxnSpPr>
          <p:nvPr/>
        </p:nvCxnSpPr>
        <p:spPr>
          <a:xfrm flipV="1">
            <a:off x="7358486" y="5720311"/>
            <a:ext cx="4304270" cy="26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4EB60B-458A-E1B1-753B-F7ACF817F7B2}"/>
              </a:ext>
            </a:extLst>
          </p:cNvPr>
          <p:cNvCxnSpPr>
            <a:cxnSpLocks/>
          </p:cNvCxnSpPr>
          <p:nvPr/>
        </p:nvCxnSpPr>
        <p:spPr>
          <a:xfrm>
            <a:off x="7317929" y="1605743"/>
            <a:ext cx="40557" cy="4140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84DBA4-36C5-F6D9-9DA4-4B00CBD980E3}"/>
              </a:ext>
            </a:extLst>
          </p:cNvPr>
          <p:cNvCxnSpPr>
            <a:cxnSpLocks/>
          </p:cNvCxnSpPr>
          <p:nvPr/>
        </p:nvCxnSpPr>
        <p:spPr>
          <a:xfrm>
            <a:off x="11662756" y="1490870"/>
            <a:ext cx="0" cy="429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5041A8A-B0C1-12FB-C431-5F528C16A202}"/>
              </a:ext>
            </a:extLst>
          </p:cNvPr>
          <p:cNvSpPr/>
          <p:nvPr/>
        </p:nvSpPr>
        <p:spPr>
          <a:xfrm>
            <a:off x="3334301" y="2959404"/>
            <a:ext cx="469288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https://</a:t>
            </a:r>
            <a:r>
              <a:rPr lang="en-GB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dbdb.io</a:t>
            </a:r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58100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006-BD9B-970B-97E2-0D4E9C56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&amp; Query Patterns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D8F3AA-E692-CDAB-B965-309662BC577C}"/>
              </a:ext>
            </a:extLst>
          </p:cNvPr>
          <p:cNvSpPr/>
          <p:nvPr/>
        </p:nvSpPr>
        <p:spPr>
          <a:xfrm>
            <a:off x="2378766" y="1718639"/>
            <a:ext cx="1775790" cy="636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BE5846-0040-7748-9576-BC087C4B6394}"/>
              </a:ext>
            </a:extLst>
          </p:cNvPr>
          <p:cNvSpPr/>
          <p:nvPr/>
        </p:nvSpPr>
        <p:spPr>
          <a:xfrm>
            <a:off x="5784575" y="1718640"/>
            <a:ext cx="1938130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COMMUNICATION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743DBB-E6AF-3585-B5F0-D64696AFDE53}"/>
              </a:ext>
            </a:extLst>
          </p:cNvPr>
          <p:cNvSpPr/>
          <p:nvPr/>
        </p:nvSpPr>
        <p:spPr>
          <a:xfrm>
            <a:off x="7825409" y="1718640"/>
            <a:ext cx="1938129" cy="6369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496472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CF28-63CA-4990-C723-69F83CD04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50" y="379978"/>
            <a:ext cx="10364451" cy="1091013"/>
          </a:xfrm>
        </p:spPr>
        <p:txBody>
          <a:bodyPr/>
          <a:lstStyle/>
          <a:p>
            <a:r>
              <a:rPr lang="en-US" dirty="0" err="1"/>
              <a:t>Oltp</a:t>
            </a:r>
            <a:r>
              <a:rPr lang="en-US" dirty="0"/>
              <a:t> vs OLAP </a:t>
            </a:r>
            <a:r>
              <a:rPr lang="en-US" dirty="0" err="1"/>
              <a:t>characterics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EBA35A9-A12F-0D89-1CB6-DB4E754A5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3826"/>
              </p:ext>
            </p:extLst>
          </p:nvPr>
        </p:nvGraphicFramePr>
        <p:xfrm>
          <a:off x="816737" y="1470991"/>
          <a:ext cx="10849113" cy="5009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278">
                  <a:extLst>
                    <a:ext uri="{9D8B030D-6E8A-4147-A177-3AD203B41FA5}">
                      <a16:colId xmlns:a16="http://schemas.microsoft.com/office/drawing/2014/main" val="3054244200"/>
                    </a:ext>
                  </a:extLst>
                </a:gridCol>
                <a:gridCol w="4901464">
                  <a:extLst>
                    <a:ext uri="{9D8B030D-6E8A-4147-A177-3AD203B41FA5}">
                      <a16:colId xmlns:a16="http://schemas.microsoft.com/office/drawing/2014/main" val="3395458833"/>
                    </a:ext>
                  </a:extLst>
                </a:gridCol>
                <a:gridCol w="3616371">
                  <a:extLst>
                    <a:ext uri="{9D8B030D-6E8A-4147-A177-3AD203B41FA5}">
                      <a16:colId xmlns:a16="http://schemas.microsoft.com/office/drawing/2014/main" val="3824814403"/>
                    </a:ext>
                  </a:extLst>
                </a:gridCol>
              </a:tblGrid>
              <a:tr h="6493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 processing systems (OLTP)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Analytic systems (OLAP)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60429"/>
                  </a:ext>
                </a:extLst>
              </a:tr>
              <a:tr h="927652">
                <a:tc>
                  <a:txBody>
                    <a:bodyPr/>
                    <a:lstStyle/>
                    <a:p>
                      <a:r>
                        <a:rPr lang="en-US" dirty="0"/>
                        <a:t>Main read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 number of records per query, fetched by key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Aggregate over large number of records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125320"/>
                  </a:ext>
                </a:extLst>
              </a:tr>
              <a:tr h="927652">
                <a:tc>
                  <a:txBody>
                    <a:bodyPr/>
                    <a:lstStyle/>
                    <a:p>
                      <a:r>
                        <a:rPr lang="en-US" dirty="0"/>
                        <a:t>Main write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Random-access, low-latency writes from user input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Bulk import (ETL) or event stream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11512"/>
                  </a:ext>
                </a:extLst>
              </a:tr>
              <a:tr h="927652">
                <a:tc>
                  <a:txBody>
                    <a:bodyPr/>
                    <a:lstStyle/>
                    <a:p>
                      <a:r>
                        <a:rPr lang="en-US" dirty="0"/>
                        <a:t>Primarily used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user/customer, via web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Internal analyst, for decision support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53026"/>
                  </a:ext>
                </a:extLst>
              </a:tr>
              <a:tr h="927652">
                <a:tc>
                  <a:txBody>
                    <a:bodyPr/>
                    <a:lstStyle/>
                    <a:p>
                      <a:r>
                        <a:rPr lang="en-US" dirty="0"/>
                        <a:t>What data represents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Latest state of data (current point in time)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History of events that happened over time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473212"/>
                  </a:ext>
                </a:extLst>
              </a:tr>
              <a:tr h="649357">
                <a:tc>
                  <a:txBody>
                    <a:bodyPr/>
                    <a:lstStyle/>
                    <a:p>
                      <a:r>
                        <a:rPr lang="en-US" dirty="0" err="1"/>
                        <a:t>Datasize</a:t>
                      </a:r>
                      <a:r>
                        <a:rPr lang="en-US" dirty="0"/>
                        <a:t>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Gigabytes to terabytes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Terabytes to petabytes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770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85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52606-1C29-6EE6-981B-29FD3D2B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717" y="-158903"/>
            <a:ext cx="7180009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Speaker : </a:t>
            </a:r>
            <a:r>
              <a:rPr lang="en-US" sz="3200" dirty="0" err="1"/>
              <a:t>Shivji</a:t>
            </a:r>
            <a:r>
              <a:rPr lang="en-US" sz="3200" dirty="0"/>
              <a:t> Kumar Jha (Shiv)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C3127-8062-8284-A40E-2231C443E4BF}"/>
              </a:ext>
            </a:extLst>
          </p:cNvPr>
          <p:cNvSpPr txBox="1"/>
          <p:nvPr/>
        </p:nvSpPr>
        <p:spPr>
          <a:xfrm>
            <a:off x="541839" y="2225261"/>
            <a:ext cx="8132508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Regular Software Developer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Loves Open-Source Distributed Data Systems!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Working on Databases &amp; Streaming over a decade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Heads “</a:t>
            </a:r>
            <a:r>
              <a:rPr lang="en-US" sz="1700" i="1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CPaaS</a:t>
            </a:r>
            <a:r>
              <a:rPr lang="en-US" sz="1700" i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 Data Platform” Team at Nutanix.</a:t>
            </a:r>
            <a:endParaRPr lang="en-US" sz="17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venir Book" panose="02000503020000020003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Previously,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MySQL Replication, Backend microservice, Data Platform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Contributed to MySQL and Pulsar codebases among others.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Regular Speaker at meetups / conferences. 3</a:t>
            </a:r>
            <a:r>
              <a:rPr lang="en-US" sz="1700" cap="small" baseline="300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rd</a:t>
            </a: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 talk at OSI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Organizes Oss Data community Meetups in Bangalore.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venir Book" panose="02000503020000020003" pitchFamily="2" charset="0"/>
              </a:rPr>
              <a:t>Apache Pulsar (2 meetups), Apache Druid (1 meetup) Yet…</a:t>
            </a:r>
          </a:p>
        </p:txBody>
      </p:sp>
      <p:pic>
        <p:nvPicPr>
          <p:cNvPr id="4" name="Picture 3" descr="A person sitting at a table&#10;&#10;Description automatically generated">
            <a:extLst>
              <a:ext uri="{FF2B5EF4-FFF2-40B4-BE49-F238E27FC236}">
                <a16:creationId xmlns:a16="http://schemas.microsoft.com/office/drawing/2014/main" id="{3B1F8E05-2522-B109-EA09-54C572D5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373" y="1746097"/>
            <a:ext cx="3976788" cy="377794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3536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006-BD9B-970B-97E2-0D4E9C56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communication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D8F3AA-E692-CDAB-B965-309662BC577C}"/>
              </a:ext>
            </a:extLst>
          </p:cNvPr>
          <p:cNvSpPr/>
          <p:nvPr/>
        </p:nvSpPr>
        <p:spPr>
          <a:xfrm>
            <a:off x="2378766" y="1718639"/>
            <a:ext cx="1775790" cy="636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BE5846-0040-7748-9576-BC087C4B6394}"/>
              </a:ext>
            </a:extLst>
          </p:cNvPr>
          <p:cNvSpPr/>
          <p:nvPr/>
        </p:nvSpPr>
        <p:spPr>
          <a:xfrm>
            <a:off x="5784575" y="1718640"/>
            <a:ext cx="1938130" cy="6369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COMMUNICATION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743DBB-E6AF-3585-B5F0-D64696AFDE53}"/>
              </a:ext>
            </a:extLst>
          </p:cNvPr>
          <p:cNvSpPr/>
          <p:nvPr/>
        </p:nvSpPr>
        <p:spPr>
          <a:xfrm>
            <a:off x="7825409" y="1718640"/>
            <a:ext cx="1938129" cy="6369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COMMUNICATION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03E13-B4CC-0C13-4252-77FA7C9ACA25}"/>
              </a:ext>
            </a:extLst>
          </p:cNvPr>
          <p:cNvSpPr/>
          <p:nvPr/>
        </p:nvSpPr>
        <p:spPr>
          <a:xfrm>
            <a:off x="2378766" y="3877502"/>
            <a:ext cx="1775790" cy="664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DB3DEC-6680-ACB9-1E5F-E90AA0793830}"/>
              </a:ext>
            </a:extLst>
          </p:cNvPr>
          <p:cNvSpPr/>
          <p:nvPr/>
        </p:nvSpPr>
        <p:spPr>
          <a:xfrm>
            <a:off x="5763599" y="3877501"/>
            <a:ext cx="1959106" cy="664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59006-F852-96E7-A284-49469797AAD6}"/>
              </a:ext>
            </a:extLst>
          </p:cNvPr>
          <p:cNvSpPr/>
          <p:nvPr/>
        </p:nvSpPr>
        <p:spPr>
          <a:xfrm>
            <a:off x="7825409" y="3904424"/>
            <a:ext cx="1938128" cy="637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EXECUTION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CF9D13-35FF-4D27-1BE7-9BBD6108BD77}"/>
              </a:ext>
            </a:extLst>
          </p:cNvPr>
          <p:cNvCxnSpPr/>
          <p:nvPr/>
        </p:nvCxnSpPr>
        <p:spPr>
          <a:xfrm>
            <a:off x="2246241" y="3733802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634C6E-45E4-296E-0FF0-35AD3C68A7D4}"/>
              </a:ext>
            </a:extLst>
          </p:cNvPr>
          <p:cNvCxnSpPr/>
          <p:nvPr/>
        </p:nvCxnSpPr>
        <p:spPr>
          <a:xfrm>
            <a:off x="2246240" y="4721089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94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89E-BBFE-2C52-E029-D6D33A12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76" y="-376605"/>
            <a:ext cx="8478703" cy="2023252"/>
          </a:xfrm>
        </p:spPr>
        <p:txBody>
          <a:bodyPr>
            <a:normAutofit/>
          </a:bodyPr>
          <a:lstStyle/>
          <a:p>
            <a:r>
              <a:rPr lang="en-US" sz="6000" dirty="0"/>
              <a:t>CAP Theorem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9FE53A-A23C-B54E-CCFA-EE8A84B6AB0E}"/>
              </a:ext>
            </a:extLst>
          </p:cNvPr>
          <p:cNvSpPr/>
          <p:nvPr/>
        </p:nvSpPr>
        <p:spPr>
          <a:xfrm>
            <a:off x="1258582" y="2780607"/>
            <a:ext cx="2713382" cy="6742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CONSISTENCY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B0689A-A513-0CC9-63D0-F564FD9EBA9F}"/>
              </a:ext>
            </a:extLst>
          </p:cNvPr>
          <p:cNvSpPr/>
          <p:nvPr/>
        </p:nvSpPr>
        <p:spPr>
          <a:xfrm>
            <a:off x="1258582" y="3692500"/>
            <a:ext cx="2713382" cy="6742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AVAILABILITY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6426D6-D04C-F836-60E6-696B0AE80DE4}"/>
              </a:ext>
            </a:extLst>
          </p:cNvPr>
          <p:cNvSpPr/>
          <p:nvPr/>
        </p:nvSpPr>
        <p:spPr>
          <a:xfrm>
            <a:off x="1258582" y="5035774"/>
            <a:ext cx="2713382" cy="6742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PARITION TOLERANCE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AF0A478-0508-D719-14EA-86F554ABAA58}"/>
              </a:ext>
            </a:extLst>
          </p:cNvPr>
          <p:cNvSpPr txBox="1">
            <a:spLocks/>
          </p:cNvSpPr>
          <p:nvPr/>
        </p:nvSpPr>
        <p:spPr>
          <a:xfrm>
            <a:off x="5363815" y="2497081"/>
            <a:ext cx="6063497" cy="15325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lang="en-IN" sz="1600" i="1" dirty="0">
                <a:effectLst/>
                <a:latin typeface="Helvetica Neue" panose="02000503000000020004" pitchFamily="2" charset="0"/>
              </a:rPr>
              <a:t>a shared-data system can have at most two of the three following properties: </a:t>
            </a:r>
            <a:r>
              <a:rPr lang="en-IN" sz="1600" b="1" i="1" dirty="0">
                <a:effectLst/>
                <a:latin typeface="Helvetica Neue" panose="02000503000000020004" pitchFamily="2" charset="0"/>
              </a:rPr>
              <a:t>C</a:t>
            </a:r>
            <a:r>
              <a:rPr lang="en-IN" sz="1600" i="1" dirty="0">
                <a:effectLst/>
                <a:latin typeface="Helvetica Neue" panose="02000503000000020004" pitchFamily="2" charset="0"/>
              </a:rPr>
              <a:t>onsistency, </a:t>
            </a:r>
            <a:r>
              <a:rPr lang="en-IN" sz="1600" b="1" i="1" dirty="0">
                <a:effectLst/>
                <a:latin typeface="Helvetica Neue" panose="02000503000000020004" pitchFamily="2" charset="0"/>
              </a:rPr>
              <a:t>A</a:t>
            </a:r>
            <a:r>
              <a:rPr lang="en-IN" sz="1600" i="1" dirty="0">
                <a:effectLst/>
                <a:latin typeface="Helvetica Neue" panose="02000503000000020004" pitchFamily="2" charset="0"/>
              </a:rPr>
              <a:t>vailability, and tolerance to network partitions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9A51573-A215-79E6-A869-27A813088696}"/>
              </a:ext>
            </a:extLst>
          </p:cNvPr>
          <p:cNvSpPr txBox="1">
            <a:spLocks/>
          </p:cNvSpPr>
          <p:nvPr/>
        </p:nvSpPr>
        <p:spPr>
          <a:xfrm>
            <a:off x="8246476" y="5035774"/>
            <a:ext cx="2781782" cy="5400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-- Dr. Eric Brewer (2000)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C56B7CC3-0110-CC35-A818-A0E1971147DB}"/>
              </a:ext>
            </a:extLst>
          </p:cNvPr>
          <p:cNvSpPr/>
          <p:nvPr/>
        </p:nvSpPr>
        <p:spPr>
          <a:xfrm>
            <a:off x="655983" y="2262067"/>
            <a:ext cx="3955773" cy="259411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994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3D20-CC4D-4797-E9F7-1FBBA2DC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Consistency (Linearizable)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67FB03E-6B7D-78B5-2771-1382CA7D7E43}"/>
              </a:ext>
            </a:extLst>
          </p:cNvPr>
          <p:cNvSpPr txBox="1">
            <a:spLocks/>
          </p:cNvSpPr>
          <p:nvPr/>
        </p:nvSpPr>
        <p:spPr>
          <a:xfrm>
            <a:off x="913773" y="3932780"/>
            <a:ext cx="10364452" cy="1421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IN" sz="1600" dirty="0">
                <a:solidFill>
                  <a:srgbClr val="51555C"/>
                </a:solidFill>
                <a:latin typeface="Helvetica" pitchFamily="2" charset="0"/>
              </a:rPr>
              <a:t>if you want to provide linearizable semantics (CAP-consistency) in your database, you need to </a:t>
            </a:r>
            <a:r>
              <a:rPr lang="en-IN" sz="1600" b="1" dirty="0">
                <a:solidFill>
                  <a:srgbClr val="51555C"/>
                </a:solidFill>
                <a:latin typeface="Helvetica" pitchFamily="2" charset="0"/>
              </a:rPr>
              <a:t>make it appear as though there is only a single copy of the data</a:t>
            </a:r>
            <a:r>
              <a:rPr lang="en-IN" sz="1600" dirty="0">
                <a:solidFill>
                  <a:srgbClr val="51555C"/>
                </a:solidFill>
                <a:latin typeface="Helvetica" pitchFamily="2" charset="0"/>
              </a:rPr>
              <a:t>, even though there may be copies (replicas, caches) of the data in multiple places.</a:t>
            </a:r>
            <a:endParaRPr lang="en-US" sz="16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B09508-5896-26A0-B02F-442194A539C8}"/>
              </a:ext>
            </a:extLst>
          </p:cNvPr>
          <p:cNvSpPr txBox="1">
            <a:spLocks/>
          </p:cNvSpPr>
          <p:nvPr/>
        </p:nvSpPr>
        <p:spPr>
          <a:xfrm>
            <a:off x="8041931" y="5644695"/>
            <a:ext cx="2546556" cy="59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-- Martin </a:t>
            </a:r>
            <a:r>
              <a:rPr lang="en-US" dirty="0" err="1"/>
              <a:t>klepmann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487D3F-7926-2017-D171-260910422FE7}"/>
              </a:ext>
            </a:extLst>
          </p:cNvPr>
          <p:cNvSpPr txBox="1">
            <a:spLocks/>
          </p:cNvSpPr>
          <p:nvPr/>
        </p:nvSpPr>
        <p:spPr>
          <a:xfrm>
            <a:off x="913773" y="2111918"/>
            <a:ext cx="10364452" cy="1421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200000"/>
              </a:lnSpc>
              <a:buNone/>
            </a:pPr>
            <a:r>
              <a:rPr lang="en-IN" sz="1600" b="0" i="1" dirty="0">
                <a:solidFill>
                  <a:srgbClr val="51555C"/>
                </a:solidFill>
                <a:effectLst/>
                <a:latin typeface="Helvetica" pitchFamily="2" charset="0"/>
              </a:rPr>
              <a:t>Consistency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 in CAP actually means </a:t>
            </a:r>
            <a:r>
              <a:rPr lang="en-IN" sz="1600" b="1" i="0" u="none" strike="noStrike" dirty="0">
                <a:solidFill>
                  <a:srgbClr val="A00004"/>
                </a:solidFill>
                <a:effectLst/>
                <a:latin typeface="Helvetica" pitchFamily="2" charset="0"/>
                <a:hlinkClick r:id="rId2" tooltip="Maurice P Herlihy and Jeannette M Wing: “Linearizability: a correctness condition for concurrent objects,” TOPLAS, vol. 12, no. 3, pp. 463–492, Jul. 1990."/>
              </a:rPr>
              <a:t>linearizability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, which is a very specific (and very strong) notion of consistency. </a:t>
            </a:r>
            <a:r>
              <a:rPr lang="en-IN" sz="1600" b="1" i="0" dirty="0">
                <a:solidFill>
                  <a:srgbClr val="51555C"/>
                </a:solidFill>
                <a:effectLst/>
                <a:latin typeface="Helvetica" pitchFamily="2" charset="0"/>
              </a:rPr>
              <a:t>nothing to do with the C in ACID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, even though that C also stands for “consistency.</a:t>
            </a:r>
          </a:p>
        </p:txBody>
      </p:sp>
    </p:spTree>
    <p:extLst>
      <p:ext uri="{BB962C8B-B14F-4D97-AF65-F5344CB8AC3E}">
        <p14:creationId xmlns:p14="http://schemas.microsoft.com/office/powerpoint/2010/main" val="1606155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3" name="Picture 1127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EB3D20-CC4D-4797-E9F7-1FBBA2DC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2042407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CAP- Consistency (Linearizable)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74E32-2472-B077-A34D-DF9C9FA5EFB4}"/>
              </a:ext>
            </a:extLst>
          </p:cNvPr>
          <p:cNvSpPr/>
          <p:nvPr/>
        </p:nvSpPr>
        <p:spPr>
          <a:xfrm>
            <a:off x="4380064" y="5969473"/>
            <a:ext cx="60928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MySQL / PostgreSQL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FA494-DF86-2740-2FD7-A1827DED8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83" y="957015"/>
            <a:ext cx="7772400" cy="47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40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3" name="Picture 1127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EB3D20-CC4D-4797-E9F7-1FBBA2DC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2042407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CAP- Consistency (Linearizable)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74E32-2472-B077-A34D-DF9C9FA5EFB4}"/>
              </a:ext>
            </a:extLst>
          </p:cNvPr>
          <p:cNvSpPr/>
          <p:nvPr/>
        </p:nvSpPr>
        <p:spPr>
          <a:xfrm>
            <a:off x="4594610" y="5969473"/>
            <a:ext cx="5663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Not CAP consistent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FA494-DF86-2740-2FD7-A1827DED8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83" y="957015"/>
            <a:ext cx="7772400" cy="47518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E077D1-4EF1-D22D-884E-633B7D3FCE6A}"/>
                  </a:ext>
                </a:extLst>
              </p14:cNvPr>
              <p14:cNvContentPartPr/>
              <p14:nvPr/>
            </p14:nvContentPartPr>
            <p14:xfrm>
              <a:off x="5687499" y="1916139"/>
              <a:ext cx="3015720" cy="3136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E077D1-4EF1-D22D-884E-633B7D3FCE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3499" y="1808127"/>
                <a:ext cx="3123360" cy="3351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E065B0-441D-AF93-BC63-E6E0165D0990}"/>
                  </a:ext>
                </a:extLst>
              </p14:cNvPr>
              <p14:cNvContentPartPr/>
              <p14:nvPr/>
            </p14:nvContentPartPr>
            <p14:xfrm>
              <a:off x="6740859" y="2237619"/>
              <a:ext cx="735120" cy="2698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E065B0-441D-AF93-BC63-E6E0165D09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6833" y="2129619"/>
                <a:ext cx="842813" cy="29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4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3D20-CC4D-4797-E9F7-1FBBA2DC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- AVAILABILITY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B09508-5896-26A0-B02F-442194A539C8}"/>
              </a:ext>
            </a:extLst>
          </p:cNvPr>
          <p:cNvSpPr txBox="1">
            <a:spLocks/>
          </p:cNvSpPr>
          <p:nvPr/>
        </p:nvSpPr>
        <p:spPr>
          <a:xfrm>
            <a:off x="7783514" y="5217313"/>
            <a:ext cx="2546556" cy="59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-- Martin </a:t>
            </a:r>
            <a:r>
              <a:rPr lang="en-US" dirty="0" err="1"/>
              <a:t>klepmann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487D3F-7926-2017-D171-260910422FE7}"/>
              </a:ext>
            </a:extLst>
          </p:cNvPr>
          <p:cNvSpPr txBox="1">
            <a:spLocks/>
          </p:cNvSpPr>
          <p:nvPr/>
        </p:nvSpPr>
        <p:spPr>
          <a:xfrm>
            <a:off x="1112556" y="2508641"/>
            <a:ext cx="10364452" cy="1421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200000"/>
              </a:lnSpc>
              <a:buNone/>
            </a:pPr>
            <a:r>
              <a:rPr lang="en-IN" sz="1600" b="0" i="1" dirty="0">
                <a:solidFill>
                  <a:srgbClr val="51555C"/>
                </a:solidFill>
                <a:effectLst/>
                <a:latin typeface="Helvetica" pitchFamily="2" charset="0"/>
              </a:rPr>
              <a:t>Availability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 in CAP is defined as “</a:t>
            </a:r>
            <a:r>
              <a:rPr lang="en-IN" sz="1600" b="1" i="0" dirty="0">
                <a:solidFill>
                  <a:srgbClr val="51555C"/>
                </a:solidFill>
                <a:effectLst/>
                <a:latin typeface="Helvetica" pitchFamily="2" charset="0"/>
              </a:rPr>
              <a:t>every request received by a non-failing [database] node in the system must result in a [non-error] response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”.</a:t>
            </a:r>
            <a:b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</a:br>
            <a:b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</a:b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 It’s not sufficient for </a:t>
            </a:r>
            <a:r>
              <a:rPr lang="en-IN" sz="1600" b="0" i="1" u="sng" dirty="0">
                <a:solidFill>
                  <a:srgbClr val="51555C"/>
                </a:solidFill>
                <a:effectLst/>
                <a:latin typeface="Helvetica" pitchFamily="2" charset="0"/>
              </a:rPr>
              <a:t>some</a:t>
            </a:r>
            <a:r>
              <a:rPr lang="en-IN" sz="1600" b="0" i="0" u="sng" dirty="0">
                <a:solidFill>
                  <a:srgbClr val="51555C"/>
                </a:solidFill>
                <a:effectLst/>
                <a:latin typeface="Helvetica" pitchFamily="2" charset="0"/>
              </a:rPr>
              <a:t> node 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to be able to handle the request: </a:t>
            </a:r>
            <a:r>
              <a:rPr lang="en-IN" sz="1600" b="0" i="1" dirty="0">
                <a:solidFill>
                  <a:srgbClr val="51555C"/>
                </a:solidFill>
                <a:effectLst/>
                <a:latin typeface="Helvetica" pitchFamily="2" charset="0"/>
              </a:rPr>
              <a:t>any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 non-failing node needs to be able to handle it</a:t>
            </a:r>
            <a:br>
              <a:rPr lang="en-IN" sz="1400" dirty="0"/>
            </a:br>
            <a:endParaRPr lang="en-IN" sz="1600" b="0" i="0" dirty="0">
              <a:solidFill>
                <a:srgbClr val="51555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75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3D20-CC4D-4797-E9F7-1FBBA2DC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- Partition tolerance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B09508-5896-26A0-B02F-442194A539C8}"/>
              </a:ext>
            </a:extLst>
          </p:cNvPr>
          <p:cNvSpPr txBox="1">
            <a:spLocks/>
          </p:cNvSpPr>
          <p:nvPr/>
        </p:nvSpPr>
        <p:spPr>
          <a:xfrm>
            <a:off x="8041931" y="5644695"/>
            <a:ext cx="2546556" cy="59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-- Martin </a:t>
            </a:r>
            <a:r>
              <a:rPr lang="en-US" dirty="0" err="1"/>
              <a:t>klepmann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487D3F-7926-2017-D171-260910422FE7}"/>
              </a:ext>
            </a:extLst>
          </p:cNvPr>
          <p:cNvSpPr txBox="1">
            <a:spLocks/>
          </p:cNvSpPr>
          <p:nvPr/>
        </p:nvSpPr>
        <p:spPr>
          <a:xfrm>
            <a:off x="1112556" y="2508641"/>
            <a:ext cx="10364452" cy="1421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200000"/>
              </a:lnSpc>
              <a:buNone/>
            </a:pPr>
            <a:r>
              <a:rPr lang="en-IN" sz="1600" b="0" i="1" dirty="0">
                <a:solidFill>
                  <a:srgbClr val="51555C"/>
                </a:solidFill>
                <a:effectLst/>
                <a:latin typeface="Helvetica" pitchFamily="2" charset="0"/>
              </a:rPr>
              <a:t>Partition Tolerance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 (terribly mis-named) basically means that you’re communicating over an </a:t>
            </a:r>
            <a:r>
              <a:rPr lang="en-IN" sz="1600" b="0" i="0" u="none" strike="noStrike" dirty="0">
                <a:solidFill>
                  <a:srgbClr val="A00004"/>
                </a:solidFill>
                <a:effectLst/>
                <a:latin typeface="Helvetica" pitchFamily="2" charset="0"/>
                <a:hlinkClick r:id="rId2" tooltip="Henry Robinson: The CAP FAQ"/>
              </a:rPr>
              <a:t>asynchronous network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 that may delay or drop messages. The internet and all our </a:t>
            </a:r>
            <a:r>
              <a:rPr lang="en-IN" sz="1600" b="0" i="0" dirty="0" err="1">
                <a:solidFill>
                  <a:srgbClr val="51555C"/>
                </a:solidFill>
                <a:effectLst/>
                <a:latin typeface="Helvetica" pitchFamily="2" charset="0"/>
              </a:rPr>
              <a:t>datacenters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 </a:t>
            </a:r>
            <a:r>
              <a:rPr lang="en-IN" sz="1600" b="0" i="0" u="none" strike="noStrike" dirty="0">
                <a:solidFill>
                  <a:srgbClr val="A00004"/>
                </a:solidFill>
                <a:effectLst/>
                <a:latin typeface="Helvetica" pitchFamily="2" charset="0"/>
                <a:hlinkClick r:id="rId3"/>
              </a:rPr>
              <a:t>have this property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,</a:t>
            </a:r>
            <a:b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</a:br>
            <a:b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</a:b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                      </a:t>
            </a:r>
            <a:r>
              <a:rPr lang="en-IN" sz="1600" dirty="0">
                <a:solidFill>
                  <a:srgbClr val="51555C"/>
                </a:solidFill>
                <a:latin typeface="Helvetica" pitchFamily="2" charset="0"/>
              </a:rPr>
              <a:t>    </a:t>
            </a:r>
            <a:r>
              <a:rPr lang="en-IN" sz="1600" b="1" i="0" dirty="0">
                <a:solidFill>
                  <a:srgbClr val="51555C"/>
                </a:solidFill>
                <a:effectLst/>
                <a:latin typeface="Helvetica" pitchFamily="2" charset="0"/>
              </a:rPr>
              <a:t>you don’t really have any choice in this matter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.</a:t>
            </a:r>
            <a:br>
              <a:rPr lang="en-IN" sz="1600" dirty="0">
                <a:latin typeface="Helvetica" pitchFamily="2" charset="0"/>
              </a:rPr>
            </a:br>
            <a:endParaRPr lang="en-IN" sz="1600" b="0" i="0" dirty="0">
              <a:solidFill>
                <a:srgbClr val="51555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96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224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F9428-3868-9073-DDA9-94AE0951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90" y="606970"/>
            <a:ext cx="10151464" cy="10990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CAP : When network breaks</a:t>
            </a:r>
          </a:p>
        </p:txBody>
      </p:sp>
      <p:pic>
        <p:nvPicPr>
          <p:cNvPr id="9229" name="Picture 9228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>
            <a:off x="9595556" y="-1"/>
            <a:ext cx="2596444" cy="872709"/>
          </a:xfrm>
          <a:prstGeom prst="rect">
            <a:avLst/>
          </a:prstGeom>
        </p:spPr>
      </p:pic>
      <p:pic>
        <p:nvPicPr>
          <p:cNvPr id="9231" name="Picture 9230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50925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9218" name="Picture 2" descr="A network partition between two datacenters">
            <a:extLst>
              <a:ext uri="{FF2B5EF4-FFF2-40B4-BE49-F238E27FC236}">
                <a16:creationId xmlns:a16="http://schemas.microsoft.com/office/drawing/2014/main" id="{6D322276-26AA-93D3-CC1C-70C278DF397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9276" y="2144522"/>
            <a:ext cx="6868455" cy="314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9232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>
            <a:off x="7586661" y="3142319"/>
            <a:ext cx="4605339" cy="371568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F3F6C7-7ECF-FB62-7F0D-CF7D7391BB27}"/>
              </a:ext>
            </a:extLst>
          </p:cNvPr>
          <p:cNvSpPr txBox="1">
            <a:spLocks/>
          </p:cNvSpPr>
          <p:nvPr/>
        </p:nvSpPr>
        <p:spPr>
          <a:xfrm>
            <a:off x="8374748" y="5985683"/>
            <a:ext cx="2757078" cy="58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 -- Martin </a:t>
            </a:r>
            <a:r>
              <a:rPr lang="en-US" sz="1800" dirty="0" err="1"/>
              <a:t>klepmann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670D33-096C-A281-8CCA-5055A1A11116}"/>
                  </a:ext>
                </a:extLst>
              </p14:cNvPr>
              <p14:cNvContentPartPr/>
              <p14:nvPr/>
            </p14:nvContentPartPr>
            <p14:xfrm>
              <a:off x="2129619" y="2230717"/>
              <a:ext cx="951120" cy="20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670D33-096C-A281-8CCA-5055A1A111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3619" y="2158717"/>
                <a:ext cx="1022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ED6B3-7CCF-FBB3-23E0-07E1E0574B0D}"/>
                  </a:ext>
                </a:extLst>
              </p14:cNvPr>
              <p14:cNvContentPartPr/>
              <p14:nvPr/>
            </p14:nvContentPartPr>
            <p14:xfrm>
              <a:off x="3846459" y="2931997"/>
              <a:ext cx="369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ED6B3-7CCF-FBB3-23E0-07E1E0574B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10819" y="2860357"/>
                <a:ext cx="441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AF7497-FB76-C95C-31BC-CFD54A045AD4}"/>
                  </a:ext>
                </a:extLst>
              </p14:cNvPr>
              <p14:cNvContentPartPr/>
              <p14:nvPr/>
            </p14:nvContentPartPr>
            <p14:xfrm>
              <a:off x="3832059" y="3041797"/>
              <a:ext cx="405720" cy="10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AF7497-FB76-C95C-31BC-CFD54A045A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6059" y="2970157"/>
                <a:ext cx="4773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833EF5-E167-64CE-AC3B-D404D987B218}"/>
                  </a:ext>
                </a:extLst>
              </p14:cNvPr>
              <p14:cNvContentPartPr/>
              <p14:nvPr/>
            </p14:nvContentPartPr>
            <p14:xfrm>
              <a:off x="3831699" y="3137197"/>
              <a:ext cx="421200" cy="8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833EF5-E167-64CE-AC3B-D404D987B2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95699" y="3065197"/>
                <a:ext cx="492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9A5AF25-B692-B4DF-6A15-33F9C37D3869}"/>
                  </a:ext>
                </a:extLst>
              </p14:cNvPr>
              <p14:cNvContentPartPr/>
              <p14:nvPr/>
            </p14:nvContentPartPr>
            <p14:xfrm>
              <a:off x="3826299" y="3276157"/>
              <a:ext cx="397080" cy="15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9A5AF25-B692-B4DF-6A15-33F9C37D386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90659" y="3204517"/>
                <a:ext cx="4687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73FA82-B693-B3FE-2056-3EE069D9834E}"/>
                  </a:ext>
                </a:extLst>
              </p14:cNvPr>
              <p14:cNvContentPartPr/>
              <p14:nvPr/>
            </p14:nvContentPartPr>
            <p14:xfrm>
              <a:off x="3826299" y="2874757"/>
              <a:ext cx="429120" cy="24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73FA82-B693-B3FE-2056-3EE069D9834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90299" y="2802757"/>
                <a:ext cx="5007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1AC830-9F8D-25D9-3E13-940A1E20EA2A}"/>
                  </a:ext>
                </a:extLst>
              </p14:cNvPr>
              <p14:cNvContentPartPr/>
              <p14:nvPr/>
            </p14:nvContentPartPr>
            <p14:xfrm>
              <a:off x="3889659" y="3206317"/>
              <a:ext cx="353880" cy="91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1AC830-9F8D-25D9-3E13-940A1E20EA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53659" y="3134317"/>
                <a:ext cx="4255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001919-7722-671B-462A-02E91898EBB2}"/>
                  </a:ext>
                </a:extLst>
              </p14:cNvPr>
              <p14:cNvContentPartPr/>
              <p14:nvPr/>
            </p14:nvContentPartPr>
            <p14:xfrm>
              <a:off x="8049459" y="2222797"/>
              <a:ext cx="290520" cy="11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001919-7722-671B-462A-02E91898EB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13459" y="2150797"/>
                <a:ext cx="3621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FFCC26-7DEA-1206-FA5E-C765F1D2CBE4}"/>
                  </a:ext>
                </a:extLst>
              </p14:cNvPr>
              <p14:cNvContentPartPr/>
              <p14:nvPr/>
            </p14:nvContentPartPr>
            <p14:xfrm>
              <a:off x="8160339" y="2213797"/>
              <a:ext cx="826200" cy="34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FFCC26-7DEA-1206-FA5E-C765F1D2CB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24339" y="2141797"/>
                <a:ext cx="897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B21A99-FC28-9714-4A9E-010D89CFB939}"/>
                  </a:ext>
                </a:extLst>
              </p14:cNvPr>
              <p14:cNvContentPartPr/>
              <p14:nvPr/>
            </p14:nvContentPartPr>
            <p14:xfrm>
              <a:off x="6907539" y="2894197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B21A99-FC28-9714-4A9E-010D89CFB9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71899" y="2822197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870E5E-0991-9B7B-4E04-C99DF28430F9}"/>
                  </a:ext>
                </a:extLst>
              </p14:cNvPr>
              <p14:cNvContentPartPr/>
              <p14:nvPr/>
            </p14:nvContentPartPr>
            <p14:xfrm>
              <a:off x="6907539" y="2889517"/>
              <a:ext cx="433440" cy="9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870E5E-0991-9B7B-4E04-C99DF28430F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71899" y="2817517"/>
                <a:ext cx="5050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B71215-4AD4-C459-5197-24D7BBE6A610}"/>
                  </a:ext>
                </a:extLst>
              </p14:cNvPr>
              <p14:cNvContentPartPr/>
              <p14:nvPr/>
            </p14:nvContentPartPr>
            <p14:xfrm>
              <a:off x="6899619" y="3043237"/>
              <a:ext cx="445320" cy="16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B71215-4AD4-C459-5197-24D7BBE6A6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63619" y="2971237"/>
                <a:ext cx="5169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E01B6A3-916F-E792-DA01-95DC727744CA}"/>
                  </a:ext>
                </a:extLst>
              </p14:cNvPr>
              <p14:cNvContentPartPr/>
              <p14:nvPr/>
            </p14:nvContentPartPr>
            <p14:xfrm>
              <a:off x="6907899" y="3160597"/>
              <a:ext cx="421920" cy="21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E01B6A3-916F-E792-DA01-95DC727744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71899" y="3088597"/>
                <a:ext cx="4935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9F7E41-37BA-EC7B-0369-14640A7D6B35}"/>
                  </a:ext>
                </a:extLst>
              </p14:cNvPr>
              <p14:cNvContentPartPr/>
              <p14:nvPr/>
            </p14:nvContentPartPr>
            <p14:xfrm>
              <a:off x="6903579" y="3283357"/>
              <a:ext cx="421200" cy="23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9F7E41-37BA-EC7B-0369-14640A7D6B3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67579" y="3211717"/>
                <a:ext cx="4928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D213125-8023-1764-5197-83228F8B01F8}"/>
                  </a:ext>
                </a:extLst>
              </p14:cNvPr>
              <p14:cNvContentPartPr/>
              <p14:nvPr/>
            </p14:nvContentPartPr>
            <p14:xfrm>
              <a:off x="5547099" y="2776837"/>
              <a:ext cx="136440" cy="4910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D213125-8023-1764-5197-83228F8B01F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11459" y="2704837"/>
                <a:ext cx="20808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13EE279-83C5-92D4-A729-450891098DA0}"/>
                  </a:ext>
                </a:extLst>
              </p14:cNvPr>
              <p14:cNvContentPartPr/>
              <p14:nvPr/>
            </p14:nvContentPartPr>
            <p14:xfrm>
              <a:off x="5475099" y="2889517"/>
              <a:ext cx="318960" cy="345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13EE279-83C5-92D4-A729-450891098DA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39459" y="2817877"/>
                <a:ext cx="390600" cy="4896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910304B9-DC29-68B2-B97B-B67693B5565A}"/>
              </a:ext>
            </a:extLst>
          </p:cNvPr>
          <p:cNvSpPr/>
          <p:nvPr/>
        </p:nvSpPr>
        <p:spPr>
          <a:xfrm>
            <a:off x="2808348" y="4884300"/>
            <a:ext cx="173121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8F48EE-CE7A-E7E9-63C9-E73D758D8DA1}"/>
              </a:ext>
            </a:extLst>
          </p:cNvPr>
          <p:cNvSpPr/>
          <p:nvPr/>
        </p:nvSpPr>
        <p:spPr>
          <a:xfrm>
            <a:off x="6608761" y="4897356"/>
            <a:ext cx="173121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2632258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C43D03-31F0-FFBD-6F92-16257F22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: while network down (in-practice…)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CE09A2-1A90-133C-B7B7-90DAA81AA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990" y="2371018"/>
            <a:ext cx="4873474" cy="679994"/>
          </a:xfrm>
        </p:spPr>
        <p:txBody>
          <a:bodyPr/>
          <a:lstStyle/>
          <a:p>
            <a:pPr algn="ctr"/>
            <a:r>
              <a:rPr lang="en-US" dirty="0"/>
              <a:t>Violate linearizability (AP?)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C8FDA7-5640-3E93-CE1A-9BAF09835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7320" y="3293091"/>
            <a:ext cx="5106027" cy="2740187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IN" sz="14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The application continues to be </a:t>
            </a:r>
            <a:r>
              <a:rPr lang="en-IN" sz="1400" b="1" i="0" dirty="0">
                <a:solidFill>
                  <a:srgbClr val="51555C"/>
                </a:solidFill>
                <a:effectLst/>
                <a:latin typeface="Helvetica" pitchFamily="2" charset="0"/>
              </a:rPr>
              <a:t>allowed to write to the database</a:t>
            </a:r>
            <a:r>
              <a:rPr lang="en-IN" sz="14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, so it remains fully available in both datacentres.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IN" sz="13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any changes that are written in one datacentre will not appear in the other datacentre</a:t>
            </a:r>
            <a:endParaRPr lang="en-US" sz="13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100DA7-3398-1516-F49D-CD40D58F9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Violate cap-availability (CP?)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236734-F79D-0DC9-C7C3-F341DAC840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49279" y="3273213"/>
            <a:ext cx="5105401" cy="2740187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IN" sz="13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make sure you do all your </a:t>
            </a:r>
            <a:r>
              <a:rPr lang="en-IN" sz="1300" b="1" i="0" dirty="0">
                <a:solidFill>
                  <a:srgbClr val="51555C"/>
                </a:solidFill>
                <a:effectLst/>
                <a:latin typeface="Helvetica" pitchFamily="2" charset="0"/>
              </a:rPr>
              <a:t>reads and writes in one datacentre</a:t>
            </a:r>
            <a:r>
              <a:rPr lang="en-IN" sz="13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, which you may call the </a:t>
            </a:r>
            <a:r>
              <a:rPr lang="en-IN" sz="1300" b="0" i="1" dirty="0">
                <a:solidFill>
                  <a:srgbClr val="51555C"/>
                </a:solidFill>
                <a:effectLst/>
                <a:latin typeface="helvetica" pitchFamily="2" charset="0"/>
              </a:rPr>
              <a:t>leader</a:t>
            </a:r>
            <a:r>
              <a:rPr lang="en-IN" sz="13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IN" sz="13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In other datacentre, stop accepting reads and writes until the network partition is healed and the database is in sync again. Non-failing must return response.</a:t>
            </a:r>
            <a:endParaRPr lang="en-US" sz="13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78A9198-C08E-84DA-34CC-6434B7D6C61F}"/>
              </a:ext>
            </a:extLst>
          </p:cNvPr>
          <p:cNvSpPr txBox="1">
            <a:spLocks/>
          </p:cNvSpPr>
          <p:nvPr/>
        </p:nvSpPr>
        <p:spPr>
          <a:xfrm>
            <a:off x="9201979" y="6269857"/>
            <a:ext cx="2757078" cy="58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 -- Martin </a:t>
            </a:r>
            <a:r>
              <a:rPr lang="en-US" sz="1800" dirty="0" err="1"/>
              <a:t>klepmann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9440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35250F-9475-4A7C-BD20-F3DD2BCA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CCE9F723-9A0F-4D08-A318-9BECBA07D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11548531" cy="6214534"/>
          </a:xfrm>
          <a:prstGeom prst="roundRect">
            <a:avLst>
              <a:gd name="adj" fmla="val 8642"/>
            </a:avLst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751CDD-D58E-46E4-9537-5DD051D62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diagram of a process flow&#10;&#10;Description automatically generated">
            <a:extLst>
              <a:ext uri="{FF2B5EF4-FFF2-40B4-BE49-F238E27FC236}">
                <a16:creationId xmlns:a16="http://schemas.microsoft.com/office/drawing/2014/main" id="{F1FA1C10-32F4-E4FB-5FAD-9D3B1D37AC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344236" y="1110975"/>
            <a:ext cx="9503524" cy="49180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93CA6B-E50E-0A54-9969-B367B87F5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06" y="30862"/>
            <a:ext cx="10364451" cy="1596177"/>
          </a:xfrm>
        </p:spPr>
        <p:txBody>
          <a:bodyPr/>
          <a:lstStyle/>
          <a:p>
            <a:r>
              <a:rPr lang="en-US" dirty="0"/>
              <a:t>CAP – Pac(e)lc theorem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0610CF7-2B05-9329-981C-61BD3A7B1579}"/>
              </a:ext>
            </a:extLst>
          </p:cNvPr>
          <p:cNvSpPr txBox="1">
            <a:spLocks/>
          </p:cNvSpPr>
          <p:nvPr/>
        </p:nvSpPr>
        <p:spPr>
          <a:xfrm>
            <a:off x="8056385" y="5654053"/>
            <a:ext cx="2757078" cy="58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 -- Prof Daniel Abadi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EF741-0D5D-412F-5403-B097B6A15B7D}"/>
              </a:ext>
            </a:extLst>
          </p:cNvPr>
          <p:cNvSpPr txBox="1"/>
          <p:nvPr/>
        </p:nvSpPr>
        <p:spPr>
          <a:xfrm>
            <a:off x="8229600" y="6227671"/>
            <a:ext cx="35396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Pic Credits: https://www.scylladb.com/glossary/pacelc-theorem</a:t>
            </a:r>
            <a:endParaRPr lang="en-US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D0D6F2-B4FB-1F4C-48F5-80A1D31B3631}"/>
                  </a:ext>
                </a:extLst>
              </p14:cNvPr>
              <p14:cNvContentPartPr/>
              <p14:nvPr/>
            </p14:nvContentPartPr>
            <p14:xfrm>
              <a:off x="4196019" y="1881517"/>
              <a:ext cx="388080" cy="29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D0D6F2-B4FB-1F4C-48F5-80A1D31B36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0019" y="1809877"/>
                <a:ext cx="4597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31C305-7009-B40D-4867-9A1B807922CE}"/>
                  </a:ext>
                </a:extLst>
              </p14:cNvPr>
              <p14:cNvContentPartPr/>
              <p14:nvPr/>
            </p14:nvContentPartPr>
            <p14:xfrm>
              <a:off x="7514859" y="1885837"/>
              <a:ext cx="297000" cy="6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31C305-7009-B40D-4867-9A1B807922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8859" y="1813837"/>
                <a:ext cx="368640" cy="1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50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DD87-1230-7310-3451-77A518E2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456" y="201971"/>
            <a:ext cx="10364451" cy="1596177"/>
          </a:xfrm>
        </p:spPr>
        <p:txBody>
          <a:bodyPr/>
          <a:lstStyle/>
          <a:p>
            <a:r>
              <a:rPr lang="en-US" dirty="0"/>
              <a:t>Database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278F6-F8FD-3F28-7CEF-4D9DAD4B9C9A}"/>
              </a:ext>
            </a:extLst>
          </p:cNvPr>
          <p:cNvSpPr/>
          <p:nvPr/>
        </p:nvSpPr>
        <p:spPr>
          <a:xfrm>
            <a:off x="2378766" y="1718639"/>
            <a:ext cx="1775790" cy="636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3E5F4-611C-878F-B8F5-53D5DC1AA52E}"/>
              </a:ext>
            </a:extLst>
          </p:cNvPr>
          <p:cNvSpPr/>
          <p:nvPr/>
        </p:nvSpPr>
        <p:spPr>
          <a:xfrm>
            <a:off x="5784575" y="1718640"/>
            <a:ext cx="1938130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COMMUNICATION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059E3-9D95-3C4F-C1B9-1AEE3500CA60}"/>
              </a:ext>
            </a:extLst>
          </p:cNvPr>
          <p:cNvSpPr/>
          <p:nvPr/>
        </p:nvSpPr>
        <p:spPr>
          <a:xfrm>
            <a:off x="7825409" y="1718640"/>
            <a:ext cx="1938129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COMMUNICATION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B19EA0-BB4C-2BE0-3593-D145CCFBC4DE}"/>
              </a:ext>
            </a:extLst>
          </p:cNvPr>
          <p:cNvCxnSpPr/>
          <p:nvPr/>
        </p:nvCxnSpPr>
        <p:spPr>
          <a:xfrm>
            <a:off x="2246244" y="1589429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C96C5B-1184-5003-451A-20792DB2AE67}"/>
              </a:ext>
            </a:extLst>
          </p:cNvPr>
          <p:cNvCxnSpPr/>
          <p:nvPr/>
        </p:nvCxnSpPr>
        <p:spPr>
          <a:xfrm>
            <a:off x="2246241" y="2577550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40AF9D-AC13-E45C-3AC4-2CF79D2A8726}"/>
              </a:ext>
            </a:extLst>
          </p:cNvPr>
          <p:cNvCxnSpPr>
            <a:cxnSpLocks/>
          </p:cNvCxnSpPr>
          <p:nvPr/>
        </p:nvCxnSpPr>
        <p:spPr>
          <a:xfrm>
            <a:off x="2246240" y="1589429"/>
            <a:ext cx="0" cy="5016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F4D5CC-5E5E-205E-11B0-EDC85A9EA799}"/>
              </a:ext>
            </a:extLst>
          </p:cNvPr>
          <p:cNvCxnSpPr>
            <a:cxnSpLocks/>
          </p:cNvCxnSpPr>
          <p:nvPr/>
        </p:nvCxnSpPr>
        <p:spPr>
          <a:xfrm flipV="1">
            <a:off x="9939127" y="1589429"/>
            <a:ext cx="0" cy="5016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84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89E-BBFE-2C52-E029-D6D33A12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74" y="609600"/>
            <a:ext cx="4322689" cy="2023252"/>
          </a:xfrm>
        </p:spPr>
        <p:txBody>
          <a:bodyPr>
            <a:normAutofit/>
          </a:bodyPr>
          <a:lstStyle/>
          <a:p>
            <a:r>
              <a:rPr lang="en-US" sz="6000" dirty="0"/>
              <a:t>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6A11-A608-1C2E-77E5-81B265F437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0000">
            <a:normAutofit/>
          </a:bodyPr>
          <a:lstStyle/>
          <a:p>
            <a:r>
              <a:rPr lang="en-IN" dirty="0">
                <a:effectLst/>
                <a:latin typeface="Helvetica Neue" panose="02000503000000020004" pitchFamily="2" charset="0"/>
              </a:rPr>
              <a:t>Why?</a:t>
            </a:r>
          </a:p>
          <a:p>
            <a:pPr lvl="1"/>
            <a:r>
              <a:rPr lang="en-IN" dirty="0">
                <a:latin typeface="Helvetica Neue" panose="02000503000000020004" pitchFamily="2" charset="0"/>
              </a:rPr>
              <a:t>Low latency</a:t>
            </a:r>
          </a:p>
          <a:p>
            <a:pPr lvl="2"/>
            <a:r>
              <a:rPr lang="en-IN" dirty="0">
                <a:latin typeface="Helvetica Neue" panose="02000503000000020004" pitchFamily="2" charset="0"/>
              </a:rPr>
              <a:t>Keep data close to user’s GEO</a:t>
            </a:r>
          </a:p>
          <a:p>
            <a:pPr lvl="1"/>
            <a:r>
              <a:rPr lang="en-IN" dirty="0">
                <a:latin typeface="Helvetica Neue" panose="02000503000000020004" pitchFamily="2" charset="0"/>
              </a:rPr>
              <a:t>Increased availability</a:t>
            </a:r>
          </a:p>
          <a:p>
            <a:pPr lvl="2"/>
            <a:r>
              <a:rPr lang="en-IN" dirty="0">
                <a:latin typeface="Helvetica Neue" panose="02000503000000020004" pitchFamily="2" charset="0"/>
              </a:rPr>
              <a:t>Up even if some parts of system fail</a:t>
            </a:r>
          </a:p>
          <a:p>
            <a:pPr lvl="1"/>
            <a:r>
              <a:rPr lang="en-IN" dirty="0">
                <a:latin typeface="Helvetica Neue" panose="02000503000000020004" pitchFamily="2" charset="0"/>
              </a:rPr>
              <a:t>More throughput</a:t>
            </a:r>
          </a:p>
          <a:p>
            <a:pPr lvl="2"/>
            <a:r>
              <a:rPr lang="en-IN" dirty="0">
                <a:latin typeface="Helvetica Neue" panose="02000503000000020004" pitchFamily="2" charset="0"/>
              </a:rPr>
              <a:t>More number of machines serve queries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3D9BA-C367-7E37-A2D1-CC32DE63C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MULTIPLE COPIES OF DATA</a:t>
            </a:r>
          </a:p>
        </p:txBody>
      </p:sp>
    </p:spTree>
    <p:extLst>
      <p:ext uri="{BB962C8B-B14F-4D97-AF65-F5344CB8AC3E}">
        <p14:creationId xmlns:p14="http://schemas.microsoft.com/office/powerpoint/2010/main" val="344314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89E-BBFE-2C52-E029-D6D33A12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74" y="609600"/>
            <a:ext cx="4322689" cy="2023252"/>
          </a:xfrm>
        </p:spPr>
        <p:txBody>
          <a:bodyPr>
            <a:normAutofit/>
          </a:bodyPr>
          <a:lstStyle/>
          <a:p>
            <a:r>
              <a:rPr lang="en-US" sz="6000" dirty="0"/>
              <a:t>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6A11-A608-1C2E-77E5-81B265F437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0000">
            <a:normAutofit/>
          </a:bodyPr>
          <a:lstStyle/>
          <a:p>
            <a:r>
              <a:rPr lang="en-IN" dirty="0">
                <a:effectLst/>
                <a:latin typeface="Helvetica Neue" panose="02000503000000020004" pitchFamily="2" charset="0"/>
              </a:rPr>
              <a:t>Why?</a:t>
            </a:r>
          </a:p>
          <a:p>
            <a:pPr lvl="1"/>
            <a:r>
              <a:rPr lang="en-IN" dirty="0">
                <a:latin typeface="Helvetica Neue" panose="02000503000000020004" pitchFamily="2" charset="0"/>
              </a:rPr>
              <a:t>Low latency</a:t>
            </a:r>
          </a:p>
          <a:p>
            <a:pPr lvl="2"/>
            <a:r>
              <a:rPr lang="en-IN" dirty="0">
                <a:latin typeface="Helvetica Neue" panose="02000503000000020004" pitchFamily="2" charset="0"/>
              </a:rPr>
              <a:t>Keep data close to user’s GEO</a:t>
            </a:r>
          </a:p>
          <a:p>
            <a:pPr lvl="1"/>
            <a:r>
              <a:rPr lang="en-IN" dirty="0">
                <a:latin typeface="Helvetica Neue" panose="02000503000000020004" pitchFamily="2" charset="0"/>
              </a:rPr>
              <a:t>Increased availability</a:t>
            </a:r>
          </a:p>
          <a:p>
            <a:pPr lvl="2"/>
            <a:r>
              <a:rPr lang="en-IN" dirty="0">
                <a:latin typeface="Helvetica Neue" panose="02000503000000020004" pitchFamily="2" charset="0"/>
              </a:rPr>
              <a:t>Up even if some parts of system fail</a:t>
            </a:r>
          </a:p>
          <a:p>
            <a:pPr lvl="1"/>
            <a:r>
              <a:rPr lang="en-IN" dirty="0">
                <a:latin typeface="Helvetica Neue" panose="02000503000000020004" pitchFamily="2" charset="0"/>
              </a:rPr>
              <a:t>More throughput</a:t>
            </a:r>
          </a:p>
          <a:p>
            <a:pPr lvl="2"/>
            <a:r>
              <a:rPr lang="en-IN" dirty="0">
                <a:latin typeface="Helvetica Neue" panose="02000503000000020004" pitchFamily="2" charset="0"/>
              </a:rPr>
              <a:t>More number of machines serve queries</a:t>
            </a:r>
          </a:p>
          <a:p>
            <a:r>
              <a:rPr lang="en-IN" dirty="0">
                <a:effectLst/>
                <a:latin typeface="Helvetica Neue" panose="02000503000000020004" pitchFamily="2" charset="0"/>
              </a:rPr>
              <a:t>Leader based replication</a:t>
            </a:r>
          </a:p>
          <a:p>
            <a:pPr lvl="1"/>
            <a:r>
              <a:rPr lang="en-IN" dirty="0">
                <a:latin typeface="Helvetica Neue" panose="02000503000000020004" pitchFamily="2" charset="0"/>
              </a:rPr>
              <a:t>Single leader</a:t>
            </a:r>
          </a:p>
          <a:p>
            <a:pPr lvl="1"/>
            <a:r>
              <a:rPr lang="en-IN" dirty="0">
                <a:effectLst/>
                <a:latin typeface="Helvetica Neue" panose="02000503000000020004" pitchFamily="2" charset="0"/>
              </a:rPr>
              <a:t>Multi-leader</a:t>
            </a:r>
          </a:p>
          <a:p>
            <a:pPr lvl="1"/>
            <a:r>
              <a:rPr lang="en-IN" dirty="0">
                <a:latin typeface="Helvetica Neue" panose="02000503000000020004" pitchFamily="2" charset="0"/>
              </a:rPr>
              <a:t>leaderless</a:t>
            </a:r>
            <a:endParaRPr lang="en-I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3D9BA-C367-7E37-A2D1-CC32DE63C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MULTIPLE COPIES OF DATA</a:t>
            </a:r>
          </a:p>
        </p:txBody>
      </p:sp>
    </p:spTree>
    <p:extLst>
      <p:ext uri="{BB962C8B-B14F-4D97-AF65-F5344CB8AC3E}">
        <p14:creationId xmlns:p14="http://schemas.microsoft.com/office/powerpoint/2010/main" val="113809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E1FD-708F-4FE5-6F91-80F3273E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 based (Leader-follower)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1E650-3A26-20C1-6363-664A2C54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21928"/>
            <a:ext cx="7772400" cy="43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97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870E-1C32-A30E-C526-A5E58C4C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71423"/>
            <a:ext cx="10364452" cy="1605094"/>
          </a:xfrm>
        </p:spPr>
        <p:txBody>
          <a:bodyPr/>
          <a:lstStyle/>
          <a:p>
            <a:r>
              <a:rPr lang="en-US" dirty="0"/>
              <a:t>Replication Protocols (configurable?)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DAE898D-B55E-2F7B-D1D1-5ACCE28F7AA5}"/>
              </a:ext>
            </a:extLst>
          </p:cNvPr>
          <p:cNvSpPr/>
          <p:nvPr/>
        </p:nvSpPr>
        <p:spPr>
          <a:xfrm>
            <a:off x="347495" y="2683202"/>
            <a:ext cx="2713382" cy="6742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(A)SYNCHRONOUS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EE81046-2252-6326-F681-155DA6E87F41}"/>
              </a:ext>
            </a:extLst>
          </p:cNvPr>
          <p:cNvSpPr/>
          <p:nvPr/>
        </p:nvSpPr>
        <p:spPr>
          <a:xfrm>
            <a:off x="347495" y="3767936"/>
            <a:ext cx="2713382" cy="6742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5192917-7718-FD49-15EE-581A2BE63FE9}"/>
              </a:ext>
            </a:extLst>
          </p:cNvPr>
          <p:cNvSpPr/>
          <p:nvPr/>
        </p:nvSpPr>
        <p:spPr>
          <a:xfrm>
            <a:off x="347495" y="5009749"/>
            <a:ext cx="2713382" cy="6742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SEMI-SYNCHRONOUS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3DF39-63F9-C4C8-7738-B3CAA8AE1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68" y="1738901"/>
            <a:ext cx="7772400" cy="47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4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780-F0DC-D022-D143-42FCE923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LOGS format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2BB6BC-88AC-1A6F-9621-AF5E340A7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Statement based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A09E3E-F3BE-34DD-B7E8-6BD69FAEFA8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74" y="3095754"/>
            <a:ext cx="3298976" cy="1669982"/>
          </a:xfrm>
        </p:spPr>
        <p:txBody>
          <a:bodyPr/>
          <a:lstStyle/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Now? / RAND() ?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Autoincrement columns?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Triggers / Stored procedures / UDFs?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110BB8-2865-26AF-5F4C-3895ED810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Wal shipping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0159554-0268-68CD-37DC-36A98296BD75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52389" y="3095753"/>
            <a:ext cx="3303351" cy="2847845"/>
          </a:xfrm>
        </p:spPr>
        <p:txBody>
          <a:bodyPr/>
          <a:lstStyle/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B-tree : WAL is source of truth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LSM: Log is main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94F5BA-3E81-3309-BEA9-46C3AB6CC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(ROW-based)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856E71-9F28-B12B-A707-6C4FB21D952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73298" y="3095753"/>
            <a:ext cx="3304928" cy="2847845"/>
          </a:xfrm>
        </p:spPr>
        <p:txBody>
          <a:bodyPr/>
          <a:lstStyle/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MySQL </a:t>
            </a:r>
            <a:r>
              <a:rPr lang="en-US" dirty="0" err="1"/>
              <a:t>Binlog’s</a:t>
            </a:r>
            <a:r>
              <a:rPr lang="en-US" dirty="0"/>
              <a:t> RBR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Postgres logical Replication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Network bandwidth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7FC4EA0-C7B7-746A-FFDE-29F0AB953D21}"/>
              </a:ext>
            </a:extLst>
          </p:cNvPr>
          <p:cNvSpPr txBox="1">
            <a:spLocks/>
          </p:cNvSpPr>
          <p:nvPr/>
        </p:nvSpPr>
        <p:spPr>
          <a:xfrm>
            <a:off x="2379635" y="5103256"/>
            <a:ext cx="3298976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trigger based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8E19F0DB-97A2-0FAA-4E13-09AF9982D5DE}"/>
              </a:ext>
            </a:extLst>
          </p:cNvPr>
          <p:cNvSpPr txBox="1">
            <a:spLocks/>
          </p:cNvSpPr>
          <p:nvPr/>
        </p:nvSpPr>
        <p:spPr>
          <a:xfrm>
            <a:off x="2004289" y="5727191"/>
            <a:ext cx="4678643" cy="139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9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replication logic to custom code (ex: filters)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CDC : One DB to another DB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Triggers &amp; stored Procedures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896D4C-EAE3-B46A-D7E0-5B47F41F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82" y="3962007"/>
            <a:ext cx="894014" cy="619873"/>
          </a:xfrm>
          <a:prstGeom prst="rect">
            <a:avLst/>
          </a:prstGeom>
        </p:spPr>
      </p:pic>
      <p:pic>
        <p:nvPicPr>
          <p:cNvPr id="15" name="Picture 8" descr="Import multiple CSV files into the Postgres through Java/Scala code. -  Knoldus Blogs">
            <a:extLst>
              <a:ext uri="{FF2B5EF4-FFF2-40B4-BE49-F238E27FC236}">
                <a16:creationId xmlns:a16="http://schemas.microsoft.com/office/drawing/2014/main" id="{265E4202-8B69-0FC3-C10E-34B84B5D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86" y="3824414"/>
            <a:ext cx="601948" cy="5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atabáze 19c nové funkce pro vývojáře - Solutia">
            <a:extLst>
              <a:ext uri="{FF2B5EF4-FFF2-40B4-BE49-F238E27FC236}">
                <a16:creationId xmlns:a16="http://schemas.microsoft.com/office/drawing/2014/main" id="{B5BE4FBD-9FDF-0B65-EFB5-044485DC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05" y="3824414"/>
            <a:ext cx="550181" cy="5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CDCC3E-8BBE-126A-2451-4521CDBE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830" y="4064658"/>
            <a:ext cx="894014" cy="619873"/>
          </a:xfrm>
          <a:prstGeom prst="rect">
            <a:avLst/>
          </a:prstGeom>
        </p:spPr>
      </p:pic>
      <p:pic>
        <p:nvPicPr>
          <p:cNvPr id="18" name="Picture 8" descr="Import multiple CSV files into the Postgres through Java/Scala code. -  Knoldus Blogs">
            <a:extLst>
              <a:ext uri="{FF2B5EF4-FFF2-40B4-BE49-F238E27FC236}">
                <a16:creationId xmlns:a16="http://schemas.microsoft.com/office/drawing/2014/main" id="{B6524682-3FA5-261E-AF15-E8C879C7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598" y="4099503"/>
            <a:ext cx="601948" cy="5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Blog Theme - Details">
            <a:extLst>
              <a:ext uri="{FF2B5EF4-FFF2-40B4-BE49-F238E27FC236}">
                <a16:creationId xmlns:a16="http://schemas.microsoft.com/office/drawing/2014/main" id="{2C9DB934-1032-13E9-4070-3239BC6A8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95" y="5981590"/>
            <a:ext cx="1024173" cy="6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ebezium">
            <a:extLst>
              <a:ext uri="{FF2B5EF4-FFF2-40B4-BE49-F238E27FC236}">
                <a16:creationId xmlns:a16="http://schemas.microsoft.com/office/drawing/2014/main" id="{3E0802B9-E2B9-18EF-BA4E-BA7265FB7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110" y="5848152"/>
            <a:ext cx="1759685" cy="92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79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7036-3F6E-2A61-8446-61B58BD2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0" y="104993"/>
            <a:ext cx="10364451" cy="1596177"/>
          </a:xfrm>
        </p:spPr>
        <p:txBody>
          <a:bodyPr/>
          <a:lstStyle/>
          <a:p>
            <a:r>
              <a:rPr lang="en-US" dirty="0"/>
              <a:t>MULTI-LEADER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35DE7-C99A-CE32-E9E5-1873574674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810500"/>
            <a:ext cx="10363826" cy="3424107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Typically, async replication between datacenters.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In case of failure, promote follower </a:t>
            </a:r>
            <a:r>
              <a:rPr lang="en-US" sz="1200" dirty="0" err="1"/>
              <a:t>datacenteR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Sync replication between datacenters =&gt; latency!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Difficult / error-prone / manual conflict resolution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 err="1"/>
              <a:t>Couchdb</a:t>
            </a:r>
            <a:r>
              <a:rPr lang="en-US" sz="1200" dirty="0"/>
              <a:t> designed for this. Store all versions, share with app client to resolve.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Stretched examples: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200" dirty="0"/>
              <a:t>Calendar: Every client app has a database. Conflicts are common!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200" dirty="0"/>
              <a:t>Collaborative apps like Google docs: make locks very small ( a single keystroke)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Partition by records (</a:t>
            </a:r>
            <a:r>
              <a:rPr lang="en-US" sz="1600" dirty="0" err="1"/>
              <a:t>sharding</a:t>
            </a:r>
            <a:r>
              <a:rPr lang="en-US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A given record always maps to same shard.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Last write (timestamp) wins ? Numbered servers? Ask user/app to select (git)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Difficult to generalize conflict resolution in a common database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6410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A4FF-E459-F57C-396F-F7EA9B45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LEADERLESS REPLICATION (Quorum-style)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171C-EF12-5A65-DDFE-A83CC33C8B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Dynamo-Db</a:t>
            </a:r>
            <a:r>
              <a:rPr lang="en-US" dirty="0"/>
              <a:t> whitepaper popularized this.</a:t>
            </a:r>
          </a:p>
          <a:p>
            <a:pPr lvl="1"/>
            <a:r>
              <a:rPr lang="en-US" dirty="0"/>
              <a:t>Weird that dynamo-</a:t>
            </a:r>
            <a:r>
              <a:rPr lang="en-US" dirty="0" err="1"/>
              <a:t>db</a:t>
            </a:r>
            <a:r>
              <a:rPr lang="en-US" dirty="0"/>
              <a:t> is used </a:t>
            </a:r>
            <a:r>
              <a:rPr lang="en-US" dirty="0" err="1"/>
              <a:t>ot</a:t>
            </a:r>
            <a:r>
              <a:rPr lang="en-US" dirty="0"/>
              <a:t> amazon cart/checkout? </a:t>
            </a:r>
            <a:r>
              <a:rPr lang="en-US" dirty="0" err="1"/>
              <a:t>Cosistency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Cassandra, </a:t>
            </a:r>
            <a:r>
              <a:rPr lang="en-US" dirty="0" err="1"/>
              <a:t>riak</a:t>
            </a:r>
            <a:r>
              <a:rPr lang="en-US" dirty="0"/>
              <a:t>, Voldemort DB use this too!</a:t>
            </a:r>
          </a:p>
          <a:p>
            <a:r>
              <a:rPr lang="en-US" dirty="0"/>
              <a:t>Writes have to be accepted by majority.</a:t>
            </a:r>
          </a:p>
          <a:p>
            <a:r>
              <a:rPr lang="en-US" dirty="0"/>
              <a:t>Writes are versioned in every update.</a:t>
            </a:r>
          </a:p>
          <a:p>
            <a:r>
              <a:rPr lang="en-US" dirty="0"/>
              <a:t>Reads sent to majority.</a:t>
            </a:r>
          </a:p>
          <a:p>
            <a:pPr lvl="1"/>
            <a:r>
              <a:rPr lang="en-US" dirty="0"/>
              <a:t>Highest version accepted</a:t>
            </a:r>
          </a:p>
          <a:p>
            <a:pPr lvl="1"/>
            <a:r>
              <a:rPr lang="en-US" dirty="0"/>
              <a:t>Updated older version of records on lagging nodes?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7412" name="Picture 4" descr="7 Mistakes I Made In DynamoDB - Coder Diaries">
            <a:extLst>
              <a:ext uri="{FF2B5EF4-FFF2-40B4-BE49-F238E27FC236}">
                <a16:creationId xmlns:a16="http://schemas.microsoft.com/office/drawing/2014/main" id="{9BE1786A-482C-55BE-C068-F4A40EA4C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791" y="3253645"/>
            <a:ext cx="3302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558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957C-D737-67FE-D597-20C20F18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91" y="2060590"/>
            <a:ext cx="10351752" cy="2736819"/>
          </a:xfrm>
        </p:spPr>
        <p:txBody>
          <a:bodyPr/>
          <a:lstStyle/>
          <a:p>
            <a:r>
              <a:rPr lang="en-US" dirty="0"/>
              <a:t>Storage &amp; retrieval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FB0EA-95DE-CE4F-86D2-7D0FCA18D9F5}"/>
              </a:ext>
            </a:extLst>
          </p:cNvPr>
          <p:cNvSpPr/>
          <p:nvPr/>
        </p:nvSpPr>
        <p:spPr>
          <a:xfrm>
            <a:off x="2382082" y="1988849"/>
            <a:ext cx="1775790" cy="1664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ENGINE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7C01D-10A6-FED9-B3E5-6DF696D62B24}"/>
              </a:ext>
            </a:extLst>
          </p:cNvPr>
          <p:cNvSpPr/>
          <p:nvPr/>
        </p:nvSpPr>
        <p:spPr>
          <a:xfrm>
            <a:off x="5787890" y="1983274"/>
            <a:ext cx="1938130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A8E93E-B7B6-D0FF-7776-0072525BBB05}"/>
              </a:ext>
            </a:extLst>
          </p:cNvPr>
          <p:cNvSpPr/>
          <p:nvPr/>
        </p:nvSpPr>
        <p:spPr>
          <a:xfrm>
            <a:off x="7828724" y="1983274"/>
            <a:ext cx="1938129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82DDEF-9881-35EE-987F-C8CCE466F47D}"/>
              </a:ext>
            </a:extLst>
          </p:cNvPr>
          <p:cNvSpPr/>
          <p:nvPr/>
        </p:nvSpPr>
        <p:spPr>
          <a:xfrm>
            <a:off x="5787890" y="2629317"/>
            <a:ext cx="3999938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D487E-4435-9371-FE82-AFAF1335B37F}"/>
              </a:ext>
            </a:extLst>
          </p:cNvPr>
          <p:cNvSpPr/>
          <p:nvPr/>
        </p:nvSpPr>
        <p:spPr>
          <a:xfrm>
            <a:off x="5808865" y="3096455"/>
            <a:ext cx="1938130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MANAGER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32FF9E-66A8-F66A-2E3B-E0CEE245763E}"/>
              </a:ext>
            </a:extLst>
          </p:cNvPr>
          <p:cNvSpPr/>
          <p:nvPr/>
        </p:nvSpPr>
        <p:spPr>
          <a:xfrm>
            <a:off x="7849699" y="3096455"/>
            <a:ext cx="1938129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 MANAGER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EA57D-2026-33E1-A81D-030AFB83CE71}"/>
              </a:ext>
            </a:extLst>
          </p:cNvPr>
          <p:cNvCxnSpPr/>
          <p:nvPr/>
        </p:nvCxnSpPr>
        <p:spPr>
          <a:xfrm>
            <a:off x="2249556" y="1868557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181452-5208-5125-6C74-58EE15BE359B}"/>
              </a:ext>
            </a:extLst>
          </p:cNvPr>
          <p:cNvCxnSpPr/>
          <p:nvPr/>
        </p:nvCxnSpPr>
        <p:spPr>
          <a:xfrm>
            <a:off x="2249558" y="3753679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3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4568-4385-438B-43E9-1F44262B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5" y="268712"/>
            <a:ext cx="10364451" cy="1596177"/>
          </a:xfrm>
        </p:spPr>
        <p:txBody>
          <a:bodyPr/>
          <a:lstStyle/>
          <a:p>
            <a:r>
              <a:rPr lang="en-US" dirty="0"/>
              <a:t>Storage: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A163A-A62D-0257-550B-7B2CD22B9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73" y="2214694"/>
            <a:ext cx="4873474" cy="679994"/>
          </a:xfrm>
        </p:spPr>
        <p:txBody>
          <a:bodyPr/>
          <a:lstStyle/>
          <a:p>
            <a:pPr algn="ctr"/>
            <a:r>
              <a:rPr lang="en-US" dirty="0"/>
              <a:t>B-trees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C63BC-CF73-A244-F9AC-9346824370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Follow index to reach exact data</a:t>
            </a:r>
          </a:p>
          <a:p>
            <a:pPr lvl="1"/>
            <a:r>
              <a:rPr lang="en-US" dirty="0"/>
              <a:t>Optimized for fast reads</a:t>
            </a:r>
          </a:p>
          <a:p>
            <a:r>
              <a:rPr lang="en-US" dirty="0"/>
              <a:t>Used in SQL (relational DBs)</a:t>
            </a:r>
          </a:p>
          <a:p>
            <a:r>
              <a:rPr lang="en-US" dirty="0"/>
              <a:t>default data structure for index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67BA4-2A13-24B2-73C9-6972505C2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5797" y="2214694"/>
            <a:ext cx="4881804" cy="679994"/>
          </a:xfrm>
        </p:spPr>
        <p:txBody>
          <a:bodyPr/>
          <a:lstStyle/>
          <a:p>
            <a:pPr algn="ctr"/>
            <a:r>
              <a:rPr lang="en-US" dirty="0"/>
              <a:t>LSM-trees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C30BA8-F4D2-4D0C-6DBD-F83201B2C4D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Faster for writes</a:t>
            </a:r>
          </a:p>
          <a:p>
            <a:pPr lvl="1"/>
            <a:r>
              <a:rPr lang="en-US" dirty="0"/>
              <a:t>Just append, no check for duplicate.</a:t>
            </a:r>
          </a:p>
          <a:p>
            <a:r>
              <a:rPr lang="en-US" dirty="0"/>
              <a:t>Slower reads than b-tree</a:t>
            </a:r>
          </a:p>
          <a:p>
            <a:pPr lvl="1"/>
            <a:r>
              <a:rPr lang="en-US" dirty="0"/>
              <a:t>Check all versions, select last.</a:t>
            </a:r>
          </a:p>
          <a:p>
            <a:r>
              <a:rPr lang="en-US" dirty="0"/>
              <a:t>Better compression, Less disk.</a:t>
            </a:r>
          </a:p>
          <a:p>
            <a:r>
              <a:rPr lang="en-US" dirty="0"/>
              <a:t>compaction interferes with writes</a:t>
            </a:r>
          </a:p>
          <a:p>
            <a:r>
              <a:rPr lang="en-US" dirty="0"/>
              <a:t>Primarily used in streaming &amp; NoSQL DBs</a:t>
            </a:r>
          </a:p>
          <a:p>
            <a:r>
              <a:rPr lang="en-US" dirty="0"/>
              <a:t>Rocks-DB is a very famous embeddable 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266DB-29C0-C99B-55DC-31D4BEEC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6" y="5180829"/>
            <a:ext cx="720305" cy="499430"/>
          </a:xfrm>
          <a:prstGeom prst="rect">
            <a:avLst/>
          </a:prstGeom>
        </p:spPr>
      </p:pic>
      <p:pic>
        <p:nvPicPr>
          <p:cNvPr id="8" name="Picture 8" descr="Import multiple CSV files into the Postgres through Java/Scala code. -  Knoldus Blogs">
            <a:extLst>
              <a:ext uri="{FF2B5EF4-FFF2-40B4-BE49-F238E27FC236}">
                <a16:creationId xmlns:a16="http://schemas.microsoft.com/office/drawing/2014/main" id="{EFB23BC6-4FC9-0CD8-1204-8EA376CA6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44" y="5205176"/>
            <a:ext cx="612354" cy="5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abáze 19c nové funkce pro vývojáře - Solutia">
            <a:extLst>
              <a:ext uri="{FF2B5EF4-FFF2-40B4-BE49-F238E27FC236}">
                <a16:creationId xmlns:a16="http://schemas.microsoft.com/office/drawing/2014/main" id="{374965C6-6FCA-B5CC-41EC-331127BA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11" y="5205176"/>
            <a:ext cx="612354" cy="61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grey logo&#10;&#10;Description automatically generated">
            <a:extLst>
              <a:ext uri="{FF2B5EF4-FFF2-40B4-BE49-F238E27FC236}">
                <a16:creationId xmlns:a16="http://schemas.microsoft.com/office/drawing/2014/main" id="{8E4EEEA6-C19A-D95D-B0FD-E36798734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339" y="5875753"/>
            <a:ext cx="1315624" cy="254885"/>
          </a:xfrm>
          <a:prstGeom prst="rect">
            <a:avLst/>
          </a:prstGeom>
        </p:spPr>
      </p:pic>
      <p:pic>
        <p:nvPicPr>
          <p:cNvPr id="34818" name="Picture 2">
            <a:extLst>
              <a:ext uri="{FF2B5EF4-FFF2-40B4-BE49-F238E27FC236}">
                <a16:creationId xmlns:a16="http://schemas.microsoft.com/office/drawing/2014/main" id="{38436A37-043F-C67C-04EA-8842F25F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871" y="5736919"/>
            <a:ext cx="954519" cy="46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MyRocks (Public) | Facebook">
            <a:extLst>
              <a:ext uri="{FF2B5EF4-FFF2-40B4-BE49-F238E27FC236}">
                <a16:creationId xmlns:a16="http://schemas.microsoft.com/office/drawing/2014/main" id="{2979A296-123C-C7F3-D4B3-5D480441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797" y="5814956"/>
            <a:ext cx="918470" cy="36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021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6AB0D-AE1F-CE3E-CE7E-B57414CE8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4214" y="474562"/>
            <a:ext cx="3740509" cy="654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Compacting &amp; Merging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F3FAB-20CA-2F19-7A97-8E4F54841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113" y="-100118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LSM- Trees: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41F3A-A7D3-AE52-AD13-0D3C2351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05" y="1267595"/>
            <a:ext cx="8097617" cy="545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B278F6-F8FD-3F28-7CEF-4D9DAD4B9C9A}"/>
              </a:ext>
            </a:extLst>
          </p:cNvPr>
          <p:cNvSpPr/>
          <p:nvPr/>
        </p:nvSpPr>
        <p:spPr>
          <a:xfrm>
            <a:off x="2378766" y="1718639"/>
            <a:ext cx="1775790" cy="636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08C08-00C6-3EBC-CA34-9C8729143F5E}"/>
              </a:ext>
            </a:extLst>
          </p:cNvPr>
          <p:cNvSpPr/>
          <p:nvPr/>
        </p:nvSpPr>
        <p:spPr>
          <a:xfrm>
            <a:off x="2378766" y="2763082"/>
            <a:ext cx="1775790" cy="796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PROCESSOR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3E5F4-611C-878F-B8F5-53D5DC1AA52E}"/>
              </a:ext>
            </a:extLst>
          </p:cNvPr>
          <p:cNvSpPr/>
          <p:nvPr/>
        </p:nvSpPr>
        <p:spPr>
          <a:xfrm>
            <a:off x="5784575" y="1718640"/>
            <a:ext cx="1938130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COMMUNICATION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059E3-9D95-3C4F-C1B9-1AEE3500CA60}"/>
              </a:ext>
            </a:extLst>
          </p:cNvPr>
          <p:cNvSpPr/>
          <p:nvPr/>
        </p:nvSpPr>
        <p:spPr>
          <a:xfrm>
            <a:off x="7825409" y="1718640"/>
            <a:ext cx="1938129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COMMUNICATION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21A9AA-86C7-3D5A-F1F0-A898943298DF}"/>
              </a:ext>
            </a:extLst>
          </p:cNvPr>
          <p:cNvSpPr/>
          <p:nvPr/>
        </p:nvSpPr>
        <p:spPr>
          <a:xfrm>
            <a:off x="5763600" y="2763082"/>
            <a:ext cx="3999938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PARSER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4D690C-2F39-1619-C8DB-FB2BCC1F8502}"/>
              </a:ext>
            </a:extLst>
          </p:cNvPr>
          <p:cNvSpPr/>
          <p:nvPr/>
        </p:nvSpPr>
        <p:spPr>
          <a:xfrm>
            <a:off x="5763599" y="3181764"/>
            <a:ext cx="3999938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OPTIMIZER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B19EA0-BB4C-2BE0-3593-D145CCFBC4DE}"/>
              </a:ext>
            </a:extLst>
          </p:cNvPr>
          <p:cNvCxnSpPr/>
          <p:nvPr/>
        </p:nvCxnSpPr>
        <p:spPr>
          <a:xfrm>
            <a:off x="2246244" y="1589429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C96C5B-1184-5003-451A-20792DB2AE67}"/>
              </a:ext>
            </a:extLst>
          </p:cNvPr>
          <p:cNvCxnSpPr/>
          <p:nvPr/>
        </p:nvCxnSpPr>
        <p:spPr>
          <a:xfrm>
            <a:off x="2246241" y="2577550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A561A2-43FB-9A3F-EC43-72354FD30EF0}"/>
              </a:ext>
            </a:extLst>
          </p:cNvPr>
          <p:cNvCxnSpPr/>
          <p:nvPr/>
        </p:nvCxnSpPr>
        <p:spPr>
          <a:xfrm>
            <a:off x="2246241" y="3733802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40AF9D-AC13-E45C-3AC4-2CF79D2A8726}"/>
              </a:ext>
            </a:extLst>
          </p:cNvPr>
          <p:cNvCxnSpPr>
            <a:cxnSpLocks/>
          </p:cNvCxnSpPr>
          <p:nvPr/>
        </p:nvCxnSpPr>
        <p:spPr>
          <a:xfrm>
            <a:off x="2246240" y="1589429"/>
            <a:ext cx="0" cy="5016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F4D5CC-5E5E-205E-11B0-EDC85A9EA799}"/>
              </a:ext>
            </a:extLst>
          </p:cNvPr>
          <p:cNvCxnSpPr>
            <a:cxnSpLocks/>
          </p:cNvCxnSpPr>
          <p:nvPr/>
        </p:nvCxnSpPr>
        <p:spPr>
          <a:xfrm flipV="1">
            <a:off x="9939127" y="1589429"/>
            <a:ext cx="0" cy="5016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FEA342B-A15D-B398-66B6-7F14A532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201613"/>
            <a:ext cx="10364788" cy="1597025"/>
          </a:xfrm>
        </p:spPr>
        <p:txBody>
          <a:bodyPr/>
          <a:lstStyle/>
          <a:p>
            <a:r>
              <a:rPr lang="en-US" dirty="0"/>
              <a:t>Database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52569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6AB0D-AE1F-CE3E-CE7E-B57414CE8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4612" y="634044"/>
            <a:ext cx="3740509" cy="654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SS-Tables with in-memory index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F3FAB-20CA-2F19-7A97-8E4F54841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83" y="30004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LSM- Trees: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2BB3B-6B22-04AC-9AB7-551A6BA4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68948"/>
            <a:ext cx="7772400" cy="48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53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1782A0-0FBE-05DF-B74E-9C2066B9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Storage: Relational (SQL) </a:t>
            </a:r>
            <a:r>
              <a:rPr lang="en-US" dirty="0" err="1"/>
              <a:t>Dbs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2EBDEA-F9FB-DADC-6C5B-3D20D736ED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42628"/>
            <a:ext cx="10363826" cy="342410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Transaction manager :</a:t>
            </a:r>
          </a:p>
          <a:p>
            <a:pPr lvl="1"/>
            <a:r>
              <a:rPr lang="en-US" dirty="0"/>
              <a:t>Schedules, coordinates and tracks transactions and their individual steps.</a:t>
            </a:r>
          </a:p>
          <a:p>
            <a:r>
              <a:rPr lang="en-US" dirty="0"/>
              <a:t>Lock manager: </a:t>
            </a:r>
          </a:p>
          <a:p>
            <a:pPr lvl="1"/>
            <a:r>
              <a:rPr lang="en-US" dirty="0"/>
              <a:t>Guards access to resources</a:t>
            </a:r>
          </a:p>
          <a:p>
            <a:pPr lvl="1"/>
            <a:r>
              <a:rPr lang="en-US" dirty="0"/>
              <a:t>Prevents concurrent access that violates data integrity.</a:t>
            </a:r>
          </a:p>
          <a:p>
            <a:r>
              <a:rPr lang="en-US" dirty="0"/>
              <a:t>Transaction log flushed to WAL directly via </a:t>
            </a:r>
            <a:r>
              <a:rPr lang="en-US" dirty="0" err="1"/>
              <a:t>O_direct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flag.</a:t>
            </a:r>
          </a:p>
          <a:p>
            <a:r>
              <a:rPr lang="en-US" dirty="0"/>
              <a:t>Buffer manager (aka Page cache)</a:t>
            </a:r>
          </a:p>
          <a:p>
            <a:pPr lvl="1"/>
            <a:r>
              <a:rPr lang="en-US" dirty="0"/>
              <a:t>Stages changes till persisted </a:t>
            </a:r>
          </a:p>
          <a:p>
            <a:pPr lvl="1"/>
            <a:r>
              <a:rPr lang="en-US" i="1" u="sng" dirty="0"/>
              <a:t>Dirty pages</a:t>
            </a:r>
            <a:r>
              <a:rPr lang="en-US" dirty="0"/>
              <a:t>: change in cache, not persisted to disk. Set </a:t>
            </a:r>
            <a:r>
              <a:rPr lang="en-US" dirty="0" err="1"/>
              <a:t>dirty_flag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Writes to disk in batches (durability vs throughput). Unsets </a:t>
            </a:r>
            <a:r>
              <a:rPr lang="en-US" dirty="0" err="1"/>
              <a:t>dirty_flag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Called “checkpointing” in </a:t>
            </a:r>
            <a:r>
              <a:rPr lang="en-US" dirty="0" err="1"/>
              <a:t>postgresql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9799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741F-F69C-7688-EEF0-475BF048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control (CC)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D56E-80E3-46C7-9998-0F29DEE081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dirty="0"/>
              <a:t>Optimistic cc (OCC) , Multi-version cc (MVCC), pessimistic CC (PCC)</a:t>
            </a:r>
          </a:p>
          <a:p>
            <a:pPr lvl="1"/>
            <a:r>
              <a:rPr lang="en-US" dirty="0"/>
              <a:t>MVCC</a:t>
            </a:r>
          </a:p>
          <a:p>
            <a:pPr lvl="2"/>
            <a:r>
              <a:rPr lang="en-US" dirty="0"/>
              <a:t>Guarantees a consistent view of </a:t>
            </a:r>
            <a:r>
              <a:rPr lang="en-US" dirty="0" err="1"/>
              <a:t>db</a:t>
            </a:r>
            <a:r>
              <a:rPr lang="en-US" dirty="0"/>
              <a:t> at some point in past.</a:t>
            </a:r>
          </a:p>
          <a:p>
            <a:pPr lvl="2"/>
            <a:r>
              <a:rPr lang="en-US" dirty="0"/>
              <a:t>Multiple timestamped versions of same rows in db.</a:t>
            </a:r>
          </a:p>
          <a:p>
            <a:pPr lvl="3"/>
            <a:r>
              <a:rPr lang="en-US" dirty="0"/>
              <a:t>Vacuum process cleans old ones.</a:t>
            </a:r>
          </a:p>
          <a:p>
            <a:pPr lvl="1"/>
            <a:r>
              <a:rPr lang="en-US" dirty="0"/>
              <a:t>When you update a row in </a:t>
            </a:r>
            <a:r>
              <a:rPr lang="en-US" dirty="0" err="1"/>
              <a:t>Postgresql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A new version of the same row is appended (new XID).</a:t>
            </a:r>
          </a:p>
          <a:p>
            <a:pPr lvl="2"/>
            <a:r>
              <a:rPr lang="en-US" dirty="0"/>
              <a:t>Other transactions reading that row might be using older version (say xid-1).</a:t>
            </a:r>
          </a:p>
          <a:p>
            <a:pPr lvl="2"/>
            <a:r>
              <a:rPr lang="en-US" dirty="0"/>
              <a:t>Once all concurrent transactions committed, </a:t>
            </a:r>
            <a:r>
              <a:rPr lang="en-US" dirty="0" err="1"/>
              <a:t>xid</a:t>
            </a:r>
            <a:r>
              <a:rPr lang="en-US" dirty="0"/>
              <a:t> committed. Xid-1 marked for vacuum.</a:t>
            </a:r>
          </a:p>
        </p:txBody>
      </p:sp>
    </p:spTree>
    <p:extLst>
      <p:ext uri="{BB962C8B-B14F-4D97-AF65-F5344CB8AC3E}">
        <p14:creationId xmlns:p14="http://schemas.microsoft.com/office/powerpoint/2010/main" val="3476004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741F-F69C-7688-EEF0-475BF048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manager (2 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D56E-80E3-46C7-9998-0F29DEE081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Transaction manager uses two-phase commit (2 PC) to coordinate transaction across </a:t>
            </a:r>
            <a:r>
              <a:rPr lang="en-US" b="1" u="sng" dirty="0"/>
              <a:t>multiple database server nodes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C8E5D-09E4-1C9F-BB50-7ED8B464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" t="35555" r="4358" b="36917"/>
          <a:stretch/>
        </p:blipFill>
        <p:spPr>
          <a:xfrm>
            <a:off x="2123768" y="3146323"/>
            <a:ext cx="7024528" cy="27137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D0EFA9-9ECF-27BF-9F17-8CF327A8F3CD}"/>
                  </a:ext>
                </a:extLst>
              </p14:cNvPr>
              <p14:cNvContentPartPr/>
              <p14:nvPr/>
            </p14:nvContentPartPr>
            <p14:xfrm>
              <a:off x="1534179" y="957099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D0EFA9-9ECF-27BF-9F17-8CF327A8F3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8179" y="8854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34ACEF-86EC-464D-D72E-1405219E89F4}"/>
                  </a:ext>
                </a:extLst>
              </p14:cNvPr>
              <p14:cNvContentPartPr/>
              <p14:nvPr/>
            </p14:nvContentPartPr>
            <p14:xfrm>
              <a:off x="5557179" y="5327139"/>
              <a:ext cx="1335960" cy="28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C34ACEF-86EC-464D-D72E-1405219E89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1539" y="5255499"/>
                <a:ext cx="14076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EE6B4B-FBC8-A472-2262-186B7783275C}"/>
                  </a:ext>
                </a:extLst>
              </p14:cNvPr>
              <p14:cNvContentPartPr/>
              <p14:nvPr/>
            </p14:nvContentPartPr>
            <p14:xfrm>
              <a:off x="7037859" y="5323179"/>
              <a:ext cx="1303560" cy="17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EE6B4B-FBC8-A472-2262-186B778327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01859" y="5251179"/>
                <a:ext cx="137520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308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E559B7-FFF0-4CD8-9260-633468131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table&#10;&#10;Description automatically generated">
            <a:extLst>
              <a:ext uri="{FF2B5EF4-FFF2-40B4-BE49-F238E27FC236}">
                <a16:creationId xmlns:a16="http://schemas.microsoft.com/office/drawing/2014/main" id="{AAB41F09-7FB3-1CEA-A205-2F67CF9E9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339"/>
          <a:stretch/>
        </p:blipFill>
        <p:spPr>
          <a:xfrm>
            <a:off x="6118293" y="957486"/>
            <a:ext cx="5091003" cy="49351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0BC9E0-1901-4FD9-90B5-82D9EE51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1B582CA-E4CB-C6AF-F47B-7AA59BDC0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5" y="569762"/>
            <a:ext cx="4673475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Row</a:t>
            </a:r>
            <a:br>
              <a:rPr lang="en-US" sz="4800" dirty="0"/>
            </a:br>
            <a:r>
              <a:rPr lang="en-US" sz="4800" dirty="0"/>
              <a:t>vs</a:t>
            </a:r>
            <a:br>
              <a:rPr lang="en-US" sz="4800" dirty="0"/>
            </a:br>
            <a:r>
              <a:rPr lang="en-US" sz="4800" dirty="0"/>
              <a:t> column Storage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C5DB63-EA40-DC9D-23F8-9E131D730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593" y="3821470"/>
            <a:ext cx="4192557" cy="13699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Storing &amp; retrieving</a:t>
            </a:r>
            <a:b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by</a:t>
            </a:r>
            <a:b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 of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AC048-1C27-7808-A91C-2082767DC7FA}"/>
              </a:ext>
            </a:extLst>
          </p:cNvPr>
          <p:cNvSpPr txBox="1">
            <a:spLocks/>
          </p:cNvSpPr>
          <p:nvPr/>
        </p:nvSpPr>
        <p:spPr>
          <a:xfrm>
            <a:off x="285135" y="5682244"/>
            <a:ext cx="7157884" cy="1421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Note : Basic unit of disk read is a disk block</a:t>
            </a:r>
          </a:p>
          <a:p>
            <a:pPr fontAlgn="base">
              <a:lnSpc>
                <a:spcPct val="100000"/>
              </a:lnSpc>
            </a:pPr>
            <a:r>
              <a:rPr lang="en-IN" sz="1600" dirty="0">
                <a:solidFill>
                  <a:srgbClr val="51555C"/>
                </a:solidFill>
                <a:latin typeface="Helvetica" pitchFamily="2" charset="0"/>
              </a:rPr>
              <a:t>Row databases: optimize for reads by row</a:t>
            </a:r>
          </a:p>
          <a:p>
            <a:pPr fontAlgn="base">
              <a:lnSpc>
                <a:spcPct val="100000"/>
              </a:lnSpc>
            </a:pP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Column </a:t>
            </a:r>
            <a:r>
              <a:rPr lang="en-IN" sz="1600" b="0" i="0" dirty="0" err="1">
                <a:solidFill>
                  <a:srgbClr val="51555C"/>
                </a:solidFill>
                <a:effectLst/>
                <a:latin typeface="Helvetica" pitchFamily="2" charset="0"/>
              </a:rPr>
              <a:t>dbs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 for ingestion scale, pre-process data (views)</a:t>
            </a:r>
          </a:p>
        </p:txBody>
      </p:sp>
    </p:spTree>
    <p:extLst>
      <p:ext uri="{BB962C8B-B14F-4D97-AF65-F5344CB8AC3E}">
        <p14:creationId xmlns:p14="http://schemas.microsoft.com/office/powerpoint/2010/main" val="1507630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F363-E987-71C9-EB2E-9D84925F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real-world 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167D9-E158-8DAD-DCEF-F6044ECB6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the concepts we learnt in real world!</a:t>
            </a:r>
          </a:p>
        </p:txBody>
      </p:sp>
    </p:spTree>
    <p:extLst>
      <p:ext uri="{BB962C8B-B14F-4D97-AF65-F5344CB8AC3E}">
        <p14:creationId xmlns:p14="http://schemas.microsoft.com/office/powerpoint/2010/main" val="710430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B727CF56-5B75-025C-474C-FAE3F268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37" y="1386516"/>
            <a:ext cx="11225581" cy="479893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8CC59C-DBF4-D375-0443-3D127A1CAAD1}"/>
              </a:ext>
            </a:extLst>
          </p:cNvPr>
          <p:cNvSpPr txBox="1"/>
          <p:nvPr/>
        </p:nvSpPr>
        <p:spPr>
          <a:xfrm>
            <a:off x="2929202" y="314507"/>
            <a:ext cx="6035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MySQL Replication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4856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1C8223B8-1D62-6655-3BAF-A37DEC0C9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797" y="1351723"/>
            <a:ext cx="10048504" cy="502425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335DE7-4409-F873-DF78-92FD724A2751}"/>
              </a:ext>
            </a:extLst>
          </p:cNvPr>
          <p:cNvSpPr txBox="1"/>
          <p:nvPr/>
        </p:nvSpPr>
        <p:spPr>
          <a:xfrm>
            <a:off x="2577796" y="392572"/>
            <a:ext cx="6035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Apache Druid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28695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 descr="Email outline">
            <a:extLst>
              <a:ext uri="{FF2B5EF4-FFF2-40B4-BE49-F238E27FC236}">
                <a16:creationId xmlns:a16="http://schemas.microsoft.com/office/drawing/2014/main" id="{1BD38719-EEB3-4828-E367-EC81C4A5ED14}"/>
              </a:ext>
            </a:extLst>
          </p:cNvPr>
          <p:cNvSpPr/>
          <p:nvPr/>
        </p:nvSpPr>
        <p:spPr>
          <a:xfrm>
            <a:off x="6780818" y="2511405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831950-F3CF-39B6-CAC4-D9504A771E93}"/>
              </a:ext>
            </a:extLst>
          </p:cNvPr>
          <p:cNvSpPr/>
          <p:nvPr/>
        </p:nvSpPr>
        <p:spPr>
          <a:xfrm>
            <a:off x="4273550" y="2260600"/>
            <a:ext cx="3829050" cy="22098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3" name="Picture 2" descr="A black and grey logo&#10;&#10;Description automatically generated">
            <a:extLst>
              <a:ext uri="{FF2B5EF4-FFF2-40B4-BE49-F238E27FC236}">
                <a16:creationId xmlns:a16="http://schemas.microsoft.com/office/drawing/2014/main" id="{C6C1A334-4013-FA31-F0E3-18EC801D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519" y="3730503"/>
            <a:ext cx="1538585" cy="29808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9F59CA-D6BC-017D-DDDF-02771A1178B9}"/>
              </a:ext>
            </a:extLst>
          </p:cNvPr>
          <p:cNvSpPr/>
          <p:nvPr/>
        </p:nvSpPr>
        <p:spPr>
          <a:xfrm>
            <a:off x="9575800" y="355600"/>
            <a:ext cx="2209800" cy="152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SUBSCRIBER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75D2006-9553-0340-80A7-34A12F6FA269}"/>
              </a:ext>
            </a:extLst>
          </p:cNvPr>
          <p:cNvCxnSpPr>
            <a:cxnSpLocks/>
          </p:cNvCxnSpPr>
          <p:nvPr/>
        </p:nvCxnSpPr>
        <p:spPr>
          <a:xfrm flipV="1">
            <a:off x="2794000" y="2895600"/>
            <a:ext cx="2758990" cy="622300"/>
          </a:xfrm>
          <a:prstGeom prst="curvedConnector3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2753B5B-29B0-D1C0-48EC-0962213C31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584990" y="1117600"/>
            <a:ext cx="1990810" cy="1778000"/>
          </a:xfrm>
          <a:prstGeom prst="curvedConnector3">
            <a:avLst>
              <a:gd name="adj1" fmla="val 49362"/>
            </a:avLst>
          </a:prstGeom>
          <a:ln w="4127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A27C109-3A79-68EC-2464-91DFCBE68A34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7584989" y="2884781"/>
            <a:ext cx="2007082" cy="73025"/>
          </a:xfrm>
          <a:prstGeom prst="curvedConnector3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2C31E10-0FF5-A094-C3F5-9152F0A990B7}"/>
              </a:ext>
            </a:extLst>
          </p:cNvPr>
          <p:cNvCxnSpPr>
            <a:cxnSpLocks/>
            <a:endCxn id="42" idx="2"/>
          </p:cNvCxnSpPr>
          <p:nvPr/>
        </p:nvCxnSpPr>
        <p:spPr>
          <a:xfrm rot="16200000" flipH="1">
            <a:off x="7687120" y="2982055"/>
            <a:ext cx="2014925" cy="1794978"/>
          </a:xfrm>
          <a:prstGeom prst="curvedConnector2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 descr="Email outline">
            <a:extLst>
              <a:ext uri="{FF2B5EF4-FFF2-40B4-BE49-F238E27FC236}">
                <a16:creationId xmlns:a16="http://schemas.microsoft.com/office/drawing/2014/main" id="{8C9A69BC-0B23-6341-93BC-4FCBAEA3744D}"/>
              </a:ext>
            </a:extLst>
          </p:cNvPr>
          <p:cNvSpPr/>
          <p:nvPr/>
        </p:nvSpPr>
        <p:spPr>
          <a:xfrm>
            <a:off x="3076756" y="2895600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 descr="Email outline">
            <a:extLst>
              <a:ext uri="{FF2B5EF4-FFF2-40B4-BE49-F238E27FC236}">
                <a16:creationId xmlns:a16="http://schemas.microsoft.com/office/drawing/2014/main" id="{AF6D411B-642C-FA7C-6237-CA696C986340}"/>
              </a:ext>
            </a:extLst>
          </p:cNvPr>
          <p:cNvSpPr/>
          <p:nvPr/>
        </p:nvSpPr>
        <p:spPr>
          <a:xfrm>
            <a:off x="5653004" y="2520950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 descr="Email outline">
            <a:extLst>
              <a:ext uri="{FF2B5EF4-FFF2-40B4-BE49-F238E27FC236}">
                <a16:creationId xmlns:a16="http://schemas.microsoft.com/office/drawing/2014/main" id="{E976B12B-E337-175A-A79D-DE965806C6DB}"/>
              </a:ext>
            </a:extLst>
          </p:cNvPr>
          <p:cNvSpPr/>
          <p:nvPr/>
        </p:nvSpPr>
        <p:spPr>
          <a:xfrm>
            <a:off x="6268975" y="2520950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 descr="Email outline">
            <a:extLst>
              <a:ext uri="{FF2B5EF4-FFF2-40B4-BE49-F238E27FC236}">
                <a16:creationId xmlns:a16="http://schemas.microsoft.com/office/drawing/2014/main" id="{42440FDC-D6FF-ADB9-234C-0C7023442299}"/>
              </a:ext>
            </a:extLst>
          </p:cNvPr>
          <p:cNvSpPr/>
          <p:nvPr/>
        </p:nvSpPr>
        <p:spPr>
          <a:xfrm>
            <a:off x="6880499" y="2513111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7E319B-C680-A10E-0D99-DD623144C19F}"/>
              </a:ext>
            </a:extLst>
          </p:cNvPr>
          <p:cNvCxnSpPr>
            <a:cxnSpLocks/>
          </p:cNvCxnSpPr>
          <p:nvPr/>
        </p:nvCxnSpPr>
        <p:spPr>
          <a:xfrm>
            <a:off x="5552990" y="2395831"/>
            <a:ext cx="203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1A7294-BC99-1A14-6B96-90567E808405}"/>
              </a:ext>
            </a:extLst>
          </p:cNvPr>
          <p:cNvCxnSpPr>
            <a:cxnSpLocks/>
          </p:cNvCxnSpPr>
          <p:nvPr/>
        </p:nvCxnSpPr>
        <p:spPr>
          <a:xfrm>
            <a:off x="5552990" y="3206750"/>
            <a:ext cx="203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45905E-1C5D-5C02-6223-DCF80086A4E1}"/>
              </a:ext>
            </a:extLst>
          </p:cNvPr>
          <p:cNvCxnSpPr>
            <a:cxnSpLocks/>
          </p:cNvCxnSpPr>
          <p:nvPr/>
        </p:nvCxnSpPr>
        <p:spPr>
          <a:xfrm flipV="1">
            <a:off x="5552990" y="2395831"/>
            <a:ext cx="0" cy="8109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A4B2E3-3628-17D0-242F-8714B49EA385}"/>
              </a:ext>
            </a:extLst>
          </p:cNvPr>
          <p:cNvCxnSpPr>
            <a:cxnSpLocks/>
          </p:cNvCxnSpPr>
          <p:nvPr/>
        </p:nvCxnSpPr>
        <p:spPr>
          <a:xfrm flipV="1">
            <a:off x="7584990" y="2395831"/>
            <a:ext cx="0" cy="8109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4F74BDD-096C-96BC-819C-4FC483A92E89}"/>
              </a:ext>
            </a:extLst>
          </p:cNvPr>
          <p:cNvSpPr txBox="1"/>
          <p:nvPr/>
        </p:nvSpPr>
        <p:spPr>
          <a:xfrm>
            <a:off x="4695333" y="239978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TOPIC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47E8121-4B7B-F6C5-2B42-7CB1E69FB5C3}"/>
              </a:ext>
            </a:extLst>
          </p:cNvPr>
          <p:cNvSpPr/>
          <p:nvPr/>
        </p:nvSpPr>
        <p:spPr>
          <a:xfrm>
            <a:off x="9592071" y="2195806"/>
            <a:ext cx="2209800" cy="152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SUBSCRIBER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4FD8809-D383-1B84-77B4-306E102700F3}"/>
              </a:ext>
            </a:extLst>
          </p:cNvPr>
          <p:cNvSpPr/>
          <p:nvPr/>
        </p:nvSpPr>
        <p:spPr>
          <a:xfrm>
            <a:off x="9592071" y="4125007"/>
            <a:ext cx="2209800" cy="152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SUBSCRIBER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ECFB436-C424-A529-04FF-4C4AA3D48EDA}"/>
              </a:ext>
            </a:extLst>
          </p:cNvPr>
          <p:cNvSpPr/>
          <p:nvPr/>
        </p:nvSpPr>
        <p:spPr>
          <a:xfrm>
            <a:off x="574279" y="2801290"/>
            <a:ext cx="2209800" cy="152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PUBLISHER</a:t>
            </a:r>
          </a:p>
        </p:txBody>
      </p:sp>
      <p:sp>
        <p:nvSpPr>
          <p:cNvPr id="53" name="Rectangle 52" descr="Email outline">
            <a:extLst>
              <a:ext uri="{FF2B5EF4-FFF2-40B4-BE49-F238E27FC236}">
                <a16:creationId xmlns:a16="http://schemas.microsoft.com/office/drawing/2014/main" id="{809BFBEE-70FF-65B6-533C-869DECB799AF}"/>
              </a:ext>
            </a:extLst>
          </p:cNvPr>
          <p:cNvSpPr/>
          <p:nvPr/>
        </p:nvSpPr>
        <p:spPr>
          <a:xfrm>
            <a:off x="8026932" y="1311125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4" name="Rectangle 53" descr="Email outline">
            <a:extLst>
              <a:ext uri="{FF2B5EF4-FFF2-40B4-BE49-F238E27FC236}">
                <a16:creationId xmlns:a16="http://schemas.microsoft.com/office/drawing/2014/main" id="{1463EB18-E9FE-7C9D-57EE-4463F2E82FD9}"/>
              </a:ext>
            </a:extLst>
          </p:cNvPr>
          <p:cNvSpPr/>
          <p:nvPr/>
        </p:nvSpPr>
        <p:spPr>
          <a:xfrm>
            <a:off x="8572766" y="2340825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Rectangle 54" descr="Email outline">
            <a:extLst>
              <a:ext uri="{FF2B5EF4-FFF2-40B4-BE49-F238E27FC236}">
                <a16:creationId xmlns:a16="http://schemas.microsoft.com/office/drawing/2014/main" id="{3C1DE49B-5B4D-7856-A052-FB5D079E886C}"/>
              </a:ext>
            </a:extLst>
          </p:cNvPr>
          <p:cNvSpPr/>
          <p:nvPr/>
        </p:nvSpPr>
        <p:spPr>
          <a:xfrm>
            <a:off x="8915051" y="4106897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56" descr="Email outline">
            <a:extLst>
              <a:ext uri="{FF2B5EF4-FFF2-40B4-BE49-F238E27FC236}">
                <a16:creationId xmlns:a16="http://schemas.microsoft.com/office/drawing/2014/main" id="{F1623211-A96E-1813-82A8-801475BAAF87}"/>
              </a:ext>
            </a:extLst>
          </p:cNvPr>
          <p:cNvSpPr/>
          <p:nvPr/>
        </p:nvSpPr>
        <p:spPr>
          <a:xfrm>
            <a:off x="8428148" y="738951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Rectangle 57" descr="Email outline">
            <a:extLst>
              <a:ext uri="{FF2B5EF4-FFF2-40B4-BE49-F238E27FC236}">
                <a16:creationId xmlns:a16="http://schemas.microsoft.com/office/drawing/2014/main" id="{CFF29CF1-3247-E9F4-4182-A48B88ADD41E}"/>
              </a:ext>
            </a:extLst>
          </p:cNvPr>
          <p:cNvSpPr/>
          <p:nvPr/>
        </p:nvSpPr>
        <p:spPr>
          <a:xfrm>
            <a:off x="8322096" y="3657254"/>
            <a:ext cx="532868" cy="53286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05E31732-C1C9-8996-C1E1-8DB51220BCE0}"/>
              </a:ext>
            </a:extLst>
          </p:cNvPr>
          <p:cNvSpPr txBox="1">
            <a:spLocks/>
          </p:cNvSpPr>
          <p:nvPr/>
        </p:nvSpPr>
        <p:spPr>
          <a:xfrm>
            <a:off x="152931" y="704140"/>
            <a:ext cx="6436654" cy="133764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Stream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D5C40-8813-A4BC-3F97-7861A51649FB}"/>
              </a:ext>
            </a:extLst>
          </p:cNvPr>
          <p:cNvSpPr txBox="1">
            <a:spLocks/>
          </p:cNvSpPr>
          <p:nvPr/>
        </p:nvSpPr>
        <p:spPr>
          <a:xfrm>
            <a:off x="574279" y="5136208"/>
            <a:ext cx="6114778" cy="1421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Pub-sub: publish messages to subscribers</a:t>
            </a:r>
          </a:p>
          <a:p>
            <a:pPr fontAlgn="base">
              <a:lnSpc>
                <a:spcPct val="100000"/>
              </a:lnSpc>
            </a:pP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Fresh data cached for faster retrieval</a:t>
            </a:r>
          </a:p>
          <a:p>
            <a:pPr fontAlgn="base">
              <a:lnSpc>
                <a:spcPct val="100000"/>
              </a:lnSpc>
            </a:pPr>
            <a:r>
              <a:rPr lang="en-IN" sz="1600" dirty="0">
                <a:solidFill>
                  <a:srgbClr val="51555C"/>
                </a:solidFill>
                <a:latin typeface="Helvetica" pitchFamily="2" charset="0"/>
              </a:rPr>
              <a:t>Costly to retrieve old data</a:t>
            </a:r>
          </a:p>
          <a:p>
            <a:pPr fontAlgn="base">
              <a:lnSpc>
                <a:spcPct val="100000"/>
              </a:lnSpc>
            </a:pP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USE-cases: Streaming </a:t>
            </a:r>
            <a:r>
              <a:rPr lang="en-IN" sz="1600" dirty="0">
                <a:solidFill>
                  <a:srgbClr val="51555C"/>
                </a:solidFill>
                <a:latin typeface="Helvetica" pitchFamily="2" charset="0"/>
              </a:rPr>
              <a:t>&amp;</a:t>
            </a:r>
            <a:r>
              <a:rPr lang="en-IN" sz="1600" b="0" i="0" dirty="0">
                <a:solidFill>
                  <a:srgbClr val="51555C"/>
                </a:solidFill>
                <a:effectLst/>
                <a:latin typeface="Helvetica" pitchFamily="2" charset="0"/>
              </a:rPr>
              <a:t> </a:t>
            </a:r>
            <a:r>
              <a:rPr lang="en-IN" sz="1600" b="0" i="0" dirty="0" err="1">
                <a:solidFill>
                  <a:srgbClr val="51555C"/>
                </a:solidFill>
                <a:effectLst/>
                <a:latin typeface="Helvetica" pitchFamily="2" charset="0"/>
              </a:rPr>
              <a:t>queing</a:t>
            </a:r>
            <a:endParaRPr lang="en-IN" sz="1600" b="0" i="0" dirty="0">
              <a:solidFill>
                <a:srgbClr val="51555C"/>
              </a:solidFill>
              <a:effectLst/>
              <a:latin typeface="Helvetica" pitchFamily="2" charset="0"/>
            </a:endParaRPr>
          </a:p>
        </p:txBody>
      </p:sp>
      <p:pic>
        <p:nvPicPr>
          <p:cNvPr id="37890" name="Picture 2" descr="Apache kafka logo - Social media &amp; Logos Icons">
            <a:extLst>
              <a:ext uri="{FF2B5EF4-FFF2-40B4-BE49-F238E27FC236}">
                <a16:creationId xmlns:a16="http://schemas.microsoft.com/office/drawing/2014/main" id="{9139BABC-CAC9-08A1-8B36-3FFD31F33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728" y="3683517"/>
            <a:ext cx="914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34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14" name="Rectangle 25613">
            <a:extLst>
              <a:ext uri="{FF2B5EF4-FFF2-40B4-BE49-F238E27FC236}">
                <a16:creationId xmlns:a16="http://schemas.microsoft.com/office/drawing/2014/main" id="{40C1BC1E-153D-4DA3-87A4-314B61BC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16" name="Rectangle 25615">
            <a:extLst>
              <a:ext uri="{FF2B5EF4-FFF2-40B4-BE49-F238E27FC236}">
                <a16:creationId xmlns:a16="http://schemas.microsoft.com/office/drawing/2014/main" id="{FB5A56C3-A6D4-4D92-8AE6-10218C076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Architecture diagram for 1 shard and 2 replicas with ReplicatedMergeTree">
            <a:extLst>
              <a:ext uri="{FF2B5EF4-FFF2-40B4-BE49-F238E27FC236}">
                <a16:creationId xmlns:a16="http://schemas.microsoft.com/office/drawing/2014/main" id="{7E285BD1-F9E3-B39A-EB54-D84CC06A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279" y="643467"/>
            <a:ext cx="62949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0F571-AE72-4DA9-B737-535614A81DC6}"/>
              </a:ext>
            </a:extLst>
          </p:cNvPr>
          <p:cNvSpPr txBox="1"/>
          <p:nvPr/>
        </p:nvSpPr>
        <p:spPr>
          <a:xfrm>
            <a:off x="940838" y="2729467"/>
            <a:ext cx="3534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Clickhouse </a:t>
            </a:r>
            <a:r>
              <a:rPr lang="en-US" sz="3200" b="1" dirty="0" err="1">
                <a:latin typeface="+mj-lt"/>
              </a:rPr>
              <a:t>Sharding</a:t>
            </a:r>
            <a:r>
              <a:rPr lang="en-US" sz="3200" dirty="0">
                <a:latin typeface="+mj-lt"/>
              </a:rPr>
              <a:t>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767F1-38E9-B3C0-49C3-638690408DB4}"/>
              </a:ext>
            </a:extLst>
          </p:cNvPr>
          <p:cNvSpPr txBox="1"/>
          <p:nvPr/>
        </p:nvSpPr>
        <p:spPr>
          <a:xfrm>
            <a:off x="301735" y="727601"/>
            <a:ext cx="6035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Multi-leader Databases</a:t>
            </a:r>
          </a:p>
        </p:txBody>
      </p:sp>
    </p:spTree>
    <p:extLst>
      <p:ext uri="{BB962C8B-B14F-4D97-AF65-F5344CB8AC3E}">
        <p14:creationId xmlns:p14="http://schemas.microsoft.com/office/powerpoint/2010/main" val="187817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B278F6-F8FD-3F28-7CEF-4D9DAD4B9C9A}"/>
              </a:ext>
            </a:extLst>
          </p:cNvPr>
          <p:cNvSpPr/>
          <p:nvPr/>
        </p:nvSpPr>
        <p:spPr>
          <a:xfrm>
            <a:off x="2378766" y="1718639"/>
            <a:ext cx="1775790" cy="636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08C08-00C6-3EBC-CA34-9C8729143F5E}"/>
              </a:ext>
            </a:extLst>
          </p:cNvPr>
          <p:cNvSpPr/>
          <p:nvPr/>
        </p:nvSpPr>
        <p:spPr>
          <a:xfrm>
            <a:off x="2378766" y="2763082"/>
            <a:ext cx="1775790" cy="796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PROCESSOR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59E859-A431-212A-975E-66D5EEFAE336}"/>
              </a:ext>
            </a:extLst>
          </p:cNvPr>
          <p:cNvSpPr/>
          <p:nvPr/>
        </p:nvSpPr>
        <p:spPr>
          <a:xfrm>
            <a:off x="2378766" y="3877502"/>
            <a:ext cx="1775790" cy="664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ENGINE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3E5F4-611C-878F-B8F5-53D5DC1AA52E}"/>
              </a:ext>
            </a:extLst>
          </p:cNvPr>
          <p:cNvSpPr/>
          <p:nvPr/>
        </p:nvSpPr>
        <p:spPr>
          <a:xfrm>
            <a:off x="5784575" y="1718640"/>
            <a:ext cx="1938130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COMMUNICATION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059E3-9D95-3C4F-C1B9-1AEE3500CA60}"/>
              </a:ext>
            </a:extLst>
          </p:cNvPr>
          <p:cNvSpPr/>
          <p:nvPr/>
        </p:nvSpPr>
        <p:spPr>
          <a:xfrm>
            <a:off x="7825409" y="1718640"/>
            <a:ext cx="1938129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COMMUNICATION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21A9AA-86C7-3D5A-F1F0-A898943298DF}"/>
              </a:ext>
            </a:extLst>
          </p:cNvPr>
          <p:cNvSpPr/>
          <p:nvPr/>
        </p:nvSpPr>
        <p:spPr>
          <a:xfrm>
            <a:off x="5763600" y="2763082"/>
            <a:ext cx="3999938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PARSER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4D690C-2F39-1619-C8DB-FB2BCC1F8502}"/>
              </a:ext>
            </a:extLst>
          </p:cNvPr>
          <p:cNvSpPr/>
          <p:nvPr/>
        </p:nvSpPr>
        <p:spPr>
          <a:xfrm>
            <a:off x="5763599" y="3181764"/>
            <a:ext cx="3999938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OPTIMIZER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3BD8E-65D2-122F-EB62-3AD26F209FBC}"/>
              </a:ext>
            </a:extLst>
          </p:cNvPr>
          <p:cNvSpPr/>
          <p:nvPr/>
        </p:nvSpPr>
        <p:spPr>
          <a:xfrm>
            <a:off x="5763599" y="3877501"/>
            <a:ext cx="1959106" cy="664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E2B56F-4AB1-3589-02DC-6ADCF05A5DE5}"/>
              </a:ext>
            </a:extLst>
          </p:cNvPr>
          <p:cNvSpPr/>
          <p:nvPr/>
        </p:nvSpPr>
        <p:spPr>
          <a:xfrm>
            <a:off x="7825409" y="3904424"/>
            <a:ext cx="1938128" cy="63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EXECUTION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B19EA0-BB4C-2BE0-3593-D145CCFBC4DE}"/>
              </a:ext>
            </a:extLst>
          </p:cNvPr>
          <p:cNvCxnSpPr/>
          <p:nvPr/>
        </p:nvCxnSpPr>
        <p:spPr>
          <a:xfrm>
            <a:off x="2246244" y="1589429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C96C5B-1184-5003-451A-20792DB2AE67}"/>
              </a:ext>
            </a:extLst>
          </p:cNvPr>
          <p:cNvCxnSpPr/>
          <p:nvPr/>
        </p:nvCxnSpPr>
        <p:spPr>
          <a:xfrm>
            <a:off x="2246241" y="2577550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A561A2-43FB-9A3F-EC43-72354FD30EF0}"/>
              </a:ext>
            </a:extLst>
          </p:cNvPr>
          <p:cNvCxnSpPr/>
          <p:nvPr/>
        </p:nvCxnSpPr>
        <p:spPr>
          <a:xfrm>
            <a:off x="2246241" y="3733802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40AF9D-AC13-E45C-3AC4-2CF79D2A8726}"/>
              </a:ext>
            </a:extLst>
          </p:cNvPr>
          <p:cNvCxnSpPr>
            <a:cxnSpLocks/>
          </p:cNvCxnSpPr>
          <p:nvPr/>
        </p:nvCxnSpPr>
        <p:spPr>
          <a:xfrm>
            <a:off x="2246240" y="1589429"/>
            <a:ext cx="0" cy="5016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F4D5CC-5E5E-205E-11B0-EDC85A9EA799}"/>
              </a:ext>
            </a:extLst>
          </p:cNvPr>
          <p:cNvCxnSpPr>
            <a:cxnSpLocks/>
          </p:cNvCxnSpPr>
          <p:nvPr/>
        </p:nvCxnSpPr>
        <p:spPr>
          <a:xfrm flipV="1">
            <a:off x="9939127" y="1589429"/>
            <a:ext cx="0" cy="5016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18D9DD-29D7-A96D-92DF-EDC636CFB6F3}"/>
              </a:ext>
            </a:extLst>
          </p:cNvPr>
          <p:cNvCxnSpPr/>
          <p:nvPr/>
        </p:nvCxnSpPr>
        <p:spPr>
          <a:xfrm>
            <a:off x="2246240" y="4721089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55059BE-48C7-7BC3-85D8-4072934A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201613"/>
            <a:ext cx="10364788" cy="1597025"/>
          </a:xfrm>
        </p:spPr>
        <p:txBody>
          <a:bodyPr/>
          <a:lstStyle/>
          <a:p>
            <a:r>
              <a:rPr lang="en-US" dirty="0"/>
              <a:t>Database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83862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FEC0-4479-2512-FC3B-BE1984EE0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04" y="0"/>
            <a:ext cx="3935688" cy="70572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86BDEA-13AD-612D-C424-048FBE90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019" y="-873491"/>
            <a:ext cx="2920182" cy="52472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scene3d>
            <a:camera prst="isometricTopUp">
              <a:rot lat="2438287" lon="820831" rev="5567057"/>
            </a:camera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5FDA7-F491-0E46-2A10-DCD0D7B05273}"/>
              </a:ext>
            </a:extLst>
          </p:cNvPr>
          <p:cNvSpPr txBox="1"/>
          <p:nvPr/>
        </p:nvSpPr>
        <p:spPr>
          <a:xfrm>
            <a:off x="785185" y="1227962"/>
            <a:ext cx="1088158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+mj-lt"/>
              </a:rPr>
              <a:t>Books in My Drawer</a:t>
            </a:r>
          </a:p>
          <a:p>
            <a:pPr marL="514350" indent="-514350">
              <a:buAutoNum type="arabicPeriod"/>
            </a:pPr>
            <a:endParaRPr lang="en-US" sz="2000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2000" dirty="0">
                <a:latin typeface="+mj-lt"/>
              </a:rPr>
              <a:t>Designing Data Intensive Applications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				-- Martin </a:t>
            </a:r>
            <a:r>
              <a:rPr lang="en-US" sz="2000" dirty="0" err="1">
                <a:latin typeface="+mj-lt"/>
              </a:rPr>
              <a:t>Kleppmann</a:t>
            </a:r>
            <a:endParaRPr lang="en-US" sz="2000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2000" dirty="0">
                <a:latin typeface="+mj-lt"/>
              </a:rPr>
              <a:t>Database Internals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              -- Alex Petrov</a:t>
            </a:r>
          </a:p>
          <a:p>
            <a:r>
              <a:rPr lang="en-US" sz="2000" u="sng" dirty="0">
                <a:latin typeface="+mj-lt"/>
              </a:rPr>
              <a:t>Blogs</a:t>
            </a:r>
          </a:p>
          <a:p>
            <a:endParaRPr lang="en-US" sz="2000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2000" dirty="0">
                <a:latin typeface="+mj-lt"/>
                <a:hlinkClick r:id="rId3"/>
              </a:rPr>
              <a:t>Please stop calling Databases CP or AP</a:t>
            </a:r>
            <a:r>
              <a:rPr lang="en-US" sz="2000" dirty="0">
                <a:latin typeface="+mj-lt"/>
              </a:rPr>
              <a:t> - Martin </a:t>
            </a:r>
            <a:r>
              <a:rPr lang="en-US" sz="2000" dirty="0" err="1">
                <a:latin typeface="+mj-lt"/>
              </a:rPr>
              <a:t>Kleppmann</a:t>
            </a:r>
            <a:endParaRPr lang="en-US" sz="2000" dirty="0">
              <a:latin typeface="+mj-lt"/>
              <a:hlinkClick r:id="rId3"/>
            </a:endParaRPr>
          </a:p>
          <a:p>
            <a:pPr marL="514350" indent="-514350">
              <a:buAutoNum type="arabicPeriod"/>
            </a:pPr>
            <a:r>
              <a:rPr lang="en-US" sz="2000" dirty="0">
                <a:latin typeface="+mj-lt"/>
                <a:hlinkClick r:id="rId4"/>
              </a:rPr>
              <a:t>You cant sacrifice Partition Tolerance </a:t>
            </a:r>
            <a:r>
              <a:rPr lang="en-US" sz="2000" dirty="0">
                <a:latin typeface="+mj-lt"/>
              </a:rPr>
              <a:t>- Code Hale</a:t>
            </a:r>
          </a:p>
          <a:p>
            <a:pPr marL="514350" indent="-514350">
              <a:buFontTx/>
              <a:buAutoNum type="arabicPeriod"/>
            </a:pPr>
            <a:r>
              <a:rPr lang="en-US" sz="2000" dirty="0">
                <a:latin typeface="+mj-lt"/>
                <a:hlinkClick r:id="rId5"/>
              </a:rPr>
              <a:t>Understanding How Apache Pulsar Works </a:t>
            </a:r>
            <a:r>
              <a:rPr lang="en-US" sz="2000" dirty="0">
                <a:latin typeface="+mj-lt"/>
              </a:rPr>
              <a:t>– Jack </a:t>
            </a:r>
            <a:r>
              <a:rPr lang="en-US" sz="2000" dirty="0" err="1">
                <a:latin typeface="+mj-lt"/>
              </a:rPr>
              <a:t>Vanlightly</a:t>
            </a: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u="sng" dirty="0">
                <a:latin typeface="+mj-lt"/>
              </a:rPr>
              <a:t>Talks (Video Recording)</a:t>
            </a:r>
            <a:br>
              <a:rPr lang="en-US" sz="2000" u="sng" dirty="0">
                <a:latin typeface="+mj-lt"/>
              </a:rPr>
            </a:br>
            <a:endParaRPr lang="en-US" sz="2000" u="sng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2000" dirty="0">
                <a:latin typeface="+mj-lt"/>
                <a:hlinkClick r:id="rId6"/>
              </a:rPr>
              <a:t>Kafka Summit ‘19: Is Kafka a Database? </a:t>
            </a:r>
            <a:r>
              <a:rPr lang="en-US" sz="2000" dirty="0">
                <a:latin typeface="+mj-lt"/>
              </a:rPr>
              <a:t>- Martin </a:t>
            </a:r>
            <a:r>
              <a:rPr lang="en-US" sz="2000" dirty="0" err="1">
                <a:latin typeface="+mj-lt"/>
              </a:rPr>
              <a:t>Kleppmann</a:t>
            </a:r>
            <a:endParaRPr lang="en-US" sz="2000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2000" dirty="0">
                <a:latin typeface="+mj-lt"/>
                <a:hlinkClick r:id="rId7"/>
              </a:rPr>
              <a:t>Apache Pulsar – The anatomy of Pub &amp; Sub </a:t>
            </a:r>
            <a:r>
              <a:rPr lang="en-US" sz="2000" dirty="0">
                <a:latin typeface="+mj-lt"/>
              </a:rPr>
              <a:t>– </a:t>
            </a:r>
            <a:r>
              <a:rPr lang="en-US" sz="2000" dirty="0" err="1">
                <a:latin typeface="+mj-lt"/>
              </a:rPr>
              <a:t>Shivji</a:t>
            </a:r>
            <a:r>
              <a:rPr lang="en-US" sz="2000" dirty="0">
                <a:latin typeface="+mj-lt"/>
              </a:rPr>
              <a:t> Jha (Me)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+mj-lt"/>
                <a:hlinkClick r:id="rId8"/>
              </a:rPr>
              <a:t>Druid Blore Meetup : Data on Kubernetes </a:t>
            </a:r>
            <a:r>
              <a:rPr lang="en-US" sz="2000" dirty="0">
                <a:latin typeface="+mj-lt"/>
              </a:rPr>
              <a:t>– </a:t>
            </a:r>
            <a:r>
              <a:rPr lang="en-US" sz="2000" dirty="0" err="1">
                <a:latin typeface="+mj-lt"/>
              </a:rPr>
              <a:t>Shivji</a:t>
            </a:r>
            <a:r>
              <a:rPr lang="en-US" sz="2000" dirty="0">
                <a:latin typeface="+mj-lt"/>
              </a:rPr>
              <a:t> Jha (Me) &amp; Dinesh</a:t>
            </a:r>
          </a:p>
          <a:p>
            <a:pPr marL="514350" indent="-514350">
              <a:buAutoNum type="arabicPeriod"/>
            </a:pPr>
            <a:endParaRPr lang="en-US" sz="2000" dirty="0">
              <a:latin typeface="+mj-lt"/>
            </a:endParaRPr>
          </a:p>
          <a:p>
            <a:pPr marL="514350" indent="-514350">
              <a:buAutoNum type="arabicPeriod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7748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DFF2AE38-0999-4E0C-39BC-D407BA56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54" y="1030100"/>
            <a:ext cx="2029568" cy="20295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224B2F-E3C6-0F6C-F2F0-A5094B023168}"/>
              </a:ext>
            </a:extLst>
          </p:cNvPr>
          <p:cNvSpPr txBox="1">
            <a:spLocks/>
          </p:cNvSpPr>
          <p:nvPr/>
        </p:nvSpPr>
        <p:spPr>
          <a:xfrm>
            <a:off x="5936849" y="707686"/>
            <a:ext cx="5122606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Questions?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   Bonus slides?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BE1C4BA-5AF4-D3FB-8DD4-48D50D9F7010}"/>
              </a:ext>
            </a:extLst>
          </p:cNvPr>
          <p:cNvSpPr txBox="1">
            <a:spLocks/>
          </p:cNvSpPr>
          <p:nvPr/>
        </p:nvSpPr>
        <p:spPr>
          <a:xfrm>
            <a:off x="6057468" y="3065115"/>
            <a:ext cx="5122606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Contact Speaker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D118CE-C87E-5661-01C4-1EA13276A1A3}"/>
              </a:ext>
            </a:extLst>
          </p:cNvPr>
          <p:cNvSpPr txBox="1"/>
          <p:nvPr/>
        </p:nvSpPr>
        <p:spPr>
          <a:xfrm>
            <a:off x="7097977" y="3546684"/>
            <a:ext cx="327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linkedin.com/in/shivjijha/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25116-EC44-F8DA-74B9-2305E75D9D39}"/>
              </a:ext>
            </a:extLst>
          </p:cNvPr>
          <p:cNvSpPr txBox="1"/>
          <p:nvPr/>
        </p:nvSpPr>
        <p:spPr>
          <a:xfrm>
            <a:off x="7097977" y="3988944"/>
            <a:ext cx="3976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youtube.com/@ShivjiKumarJha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5685F8-36F4-209E-72A7-D1B638ECF6E2}"/>
              </a:ext>
            </a:extLst>
          </p:cNvPr>
          <p:cNvSpPr txBox="1"/>
          <p:nvPr/>
        </p:nvSpPr>
        <p:spPr>
          <a:xfrm>
            <a:off x="7097977" y="4431204"/>
            <a:ext cx="3864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slideshare.net/shiv4289/presentations</a:t>
            </a:r>
            <a:endParaRPr lang="en-US" dirty="0"/>
          </a:p>
        </p:txBody>
      </p:sp>
      <p:pic>
        <p:nvPicPr>
          <p:cNvPr id="21" name="Picture 20" descr="A red video player with a white play button&#10;&#10;Description automatically generated">
            <a:extLst>
              <a:ext uri="{FF2B5EF4-FFF2-40B4-BE49-F238E27FC236}">
                <a16:creationId xmlns:a16="http://schemas.microsoft.com/office/drawing/2014/main" id="{660C96BD-191B-C339-DD00-AFF6652A5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327" y="3963302"/>
            <a:ext cx="647700" cy="500168"/>
          </a:xfrm>
          <a:prstGeom prst="rect">
            <a:avLst/>
          </a:prstGeom>
        </p:spPr>
      </p:pic>
      <p:pic>
        <p:nvPicPr>
          <p:cNvPr id="22" name="Picture 21" descr="A blue square with black letters&#10;&#10;Description automatically generated">
            <a:extLst>
              <a:ext uri="{FF2B5EF4-FFF2-40B4-BE49-F238E27FC236}">
                <a16:creationId xmlns:a16="http://schemas.microsoft.com/office/drawing/2014/main" id="{AAF192DA-43C5-0AE0-B7B5-C4243CC07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677" y="3595123"/>
            <a:ext cx="381000" cy="381000"/>
          </a:xfrm>
          <a:prstGeom prst="rect">
            <a:avLst/>
          </a:prstGeom>
        </p:spPr>
      </p:pic>
      <p:pic>
        <p:nvPicPr>
          <p:cNvPr id="23" name="Picture 22" descr="A logo of two people holding a square&#10;&#10;Description automatically generated">
            <a:extLst>
              <a:ext uri="{FF2B5EF4-FFF2-40B4-BE49-F238E27FC236}">
                <a16:creationId xmlns:a16="http://schemas.microsoft.com/office/drawing/2014/main" id="{2ADEB08B-CE4A-E096-773D-31AE276AD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3477" y="4489112"/>
            <a:ext cx="533400" cy="387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5C95E18-AAD4-3873-0C62-4CE0C279047A}"/>
              </a:ext>
            </a:extLst>
          </p:cNvPr>
          <p:cNvSpPr txBox="1"/>
          <p:nvPr/>
        </p:nvSpPr>
        <p:spPr>
          <a:xfrm>
            <a:off x="997746" y="3132596"/>
            <a:ext cx="229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 me a message on</a:t>
            </a:r>
          </a:p>
        </p:txBody>
      </p:sp>
      <p:pic>
        <p:nvPicPr>
          <p:cNvPr id="26" name="Picture 25" descr="A blue square with black letters&#10;&#10;Description automatically generated">
            <a:extLst>
              <a:ext uri="{FF2B5EF4-FFF2-40B4-BE49-F238E27FC236}">
                <a16:creationId xmlns:a16="http://schemas.microsoft.com/office/drawing/2014/main" id="{9F4F7AE6-4F15-3CDD-1005-E8237AFF8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2349" y="3132596"/>
            <a:ext cx="381000" cy="38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2EDA98-71F9-7189-20FF-41554AC210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585" y="4600234"/>
            <a:ext cx="1094558" cy="1094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11FB5-D1BC-B940-B707-EF35E101A2CA}"/>
              </a:ext>
            </a:extLst>
          </p:cNvPr>
          <p:cNvSpPr txBox="1"/>
          <p:nvPr/>
        </p:nvSpPr>
        <p:spPr>
          <a:xfrm>
            <a:off x="1013705" y="5760538"/>
            <a:ext cx="223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 “The DB Shots” on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6FFC579B-E3D6-76D4-D893-61B54118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053" y="5694792"/>
            <a:ext cx="425245" cy="42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004E797-FA6F-7226-065B-BD513D00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677" y="4999782"/>
            <a:ext cx="320051" cy="32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7760E-61A5-67F4-ECF3-4ED1B024D15F}"/>
              </a:ext>
            </a:extLst>
          </p:cNvPr>
          <p:cNvSpPr txBox="1"/>
          <p:nvPr/>
        </p:nvSpPr>
        <p:spPr>
          <a:xfrm>
            <a:off x="7110677" y="4925156"/>
            <a:ext cx="3637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1"/>
              </a:rPr>
              <a:t>https://t.me/+BJMxHo9RdN83MTQ1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75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FF3F-03B6-71BE-E2D7-1103214B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0B99D-229F-AE91-F29E-D528AF942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10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47A5-1982-E387-0F1A-8A84A937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 REPLICATION: node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5DB8-F73E-6F01-1BE6-F8FA33116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070" y="2367093"/>
            <a:ext cx="3488634" cy="576262"/>
          </a:xfrm>
        </p:spPr>
        <p:txBody>
          <a:bodyPr/>
          <a:lstStyle/>
          <a:p>
            <a:r>
              <a:rPr lang="en-US" dirty="0"/>
              <a:t>Catch-up on recovery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C3A6EE6-8406-1D8B-8DDD-DB8DB9F0872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05070" y="3219384"/>
            <a:ext cx="3298976" cy="2847845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Follower keeps log on local disk before (MySQL’s Relay Log) &amp; after applying (MySQL’s </a:t>
            </a:r>
            <a:r>
              <a:rPr lang="en-US" dirty="0" err="1"/>
              <a:t>Binlog</a:t>
            </a:r>
            <a:r>
              <a:rPr lang="en-US" dirty="0"/>
              <a:t>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Recovery as usual from </a:t>
            </a:r>
            <a:r>
              <a:rPr lang="en-US" dirty="0" err="1"/>
              <a:t>binlog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Apply pending received transactions from relay log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Send “</a:t>
            </a:r>
            <a:r>
              <a:rPr lang="en-US" dirty="0" err="1"/>
              <a:t>applied_transaction</a:t>
            </a:r>
            <a:r>
              <a:rPr lang="en-US" dirty="0"/>
              <a:t>” to master &amp; Ask to send rest, if any.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Write to relay log &amp; Apply.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11C88-1522-327A-700A-6223E5BFD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 new replica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E6E4D3-D193-B6C1-6E5E-769076F1F33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84605" y="3219383"/>
            <a:ext cx="3303351" cy="2847845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Take DB Snapshot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Restore on new replica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Add to cluster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Wait for 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mark it available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943E2E-29C8-AA0C-1B01-A18E6A07B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failover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13F308-68E3-37BD-1F59-5471841CA02B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201898" y="3220755"/>
            <a:ext cx="3304928" cy="2847845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Sync / async / semi-sync 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Get the candidates to promote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Get missing transactions from other peers, if any.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Promote to master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81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Freeform: Shape 42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" name="Picture 44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7185B8-C142-2822-4ECF-ECBD20A237D2}"/>
              </a:ext>
            </a:extLst>
          </p:cNvPr>
          <p:cNvSpPr/>
          <p:nvPr/>
        </p:nvSpPr>
        <p:spPr>
          <a:xfrm>
            <a:off x="3002289" y="2090656"/>
            <a:ext cx="6800472" cy="34378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US" sz="2044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PULSAR</a:t>
            </a:r>
            <a:endParaRPr lang="en-US" sz="28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9B5342F-B303-6B71-148C-7334AF7EEE84}"/>
              </a:ext>
            </a:extLst>
          </p:cNvPr>
          <p:cNvSpPr/>
          <p:nvPr/>
        </p:nvSpPr>
        <p:spPr>
          <a:xfrm>
            <a:off x="6937921" y="1442545"/>
            <a:ext cx="1061400" cy="347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US" sz="1314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PUBLISH</a:t>
            </a: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87EED5-D97A-58B8-2056-31B0EB91F10F}"/>
              </a:ext>
            </a:extLst>
          </p:cNvPr>
          <p:cNvSpPr/>
          <p:nvPr/>
        </p:nvSpPr>
        <p:spPr>
          <a:xfrm>
            <a:off x="8168393" y="1442545"/>
            <a:ext cx="1061400" cy="347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US" sz="1314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CONSUME</a:t>
            </a:r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65913F-EC66-DD78-442A-BF6D99207191}"/>
              </a:ext>
            </a:extLst>
          </p:cNvPr>
          <p:cNvSpPr/>
          <p:nvPr/>
        </p:nvSpPr>
        <p:spPr>
          <a:xfrm>
            <a:off x="3753722" y="2344265"/>
            <a:ext cx="5156712" cy="516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B47F88-2843-41E5-1A87-B2A5D872883B}"/>
              </a:ext>
            </a:extLst>
          </p:cNvPr>
          <p:cNvSpPr/>
          <p:nvPr/>
        </p:nvSpPr>
        <p:spPr>
          <a:xfrm>
            <a:off x="3866437" y="2456980"/>
            <a:ext cx="5156712" cy="516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405B50-6084-3BA9-8909-D906DF1E4661}"/>
              </a:ext>
            </a:extLst>
          </p:cNvPr>
          <p:cNvSpPr/>
          <p:nvPr/>
        </p:nvSpPr>
        <p:spPr>
          <a:xfrm>
            <a:off x="3979152" y="2569695"/>
            <a:ext cx="5156712" cy="516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US" sz="146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BROKER (TOPIC CACHE)</a:t>
            </a:r>
            <a:endParaRPr lang="en-US" sz="20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0AE883-21DB-36D1-981D-D2DF8F06580F}"/>
              </a:ext>
            </a:extLst>
          </p:cNvPr>
          <p:cNvSpPr/>
          <p:nvPr/>
        </p:nvSpPr>
        <p:spPr>
          <a:xfrm>
            <a:off x="3866437" y="4504636"/>
            <a:ext cx="5156712" cy="516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3A77B2-EB48-8627-AEE9-1A2B832ECF45}"/>
              </a:ext>
            </a:extLst>
          </p:cNvPr>
          <p:cNvSpPr/>
          <p:nvPr/>
        </p:nvSpPr>
        <p:spPr>
          <a:xfrm>
            <a:off x="3979152" y="4617351"/>
            <a:ext cx="5156712" cy="516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310BA4-06F4-DB4D-261E-D34052F9FE6C}"/>
              </a:ext>
            </a:extLst>
          </p:cNvPr>
          <p:cNvSpPr/>
          <p:nvPr/>
        </p:nvSpPr>
        <p:spPr>
          <a:xfrm>
            <a:off x="4091867" y="4730066"/>
            <a:ext cx="5156712" cy="516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US" sz="146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ZOOKEEPER (COORDINATION)</a:t>
            </a:r>
            <a:endParaRPr lang="en-US" sz="2000"/>
          </a:p>
        </p:txBody>
      </p:sp>
      <p:pic>
        <p:nvPicPr>
          <p:cNvPr id="23" name="Picture 22" descr="A cartoon of a person in a uniform&#10;&#10;Description automatically generated">
            <a:extLst>
              <a:ext uri="{FF2B5EF4-FFF2-40B4-BE49-F238E27FC236}">
                <a16:creationId xmlns:a16="http://schemas.microsoft.com/office/drawing/2014/main" id="{4C388503-29B8-C535-AC13-CFE96E9B3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426" y="4743758"/>
            <a:ext cx="938372" cy="502918"/>
          </a:xfrm>
          <a:prstGeom prst="rect">
            <a:avLst/>
          </a:prstGeom>
        </p:spPr>
      </p:pic>
      <p:pic>
        <p:nvPicPr>
          <p:cNvPr id="27" name="Picture 26" descr="A black and grey logo&#10;&#10;Description automatically generated">
            <a:extLst>
              <a:ext uri="{FF2B5EF4-FFF2-40B4-BE49-F238E27FC236}">
                <a16:creationId xmlns:a16="http://schemas.microsoft.com/office/drawing/2014/main" id="{9320E820-7EE4-89DD-92ED-E33FFB64D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918" y="2671665"/>
            <a:ext cx="1315624" cy="254885"/>
          </a:xfrm>
          <a:prstGeom prst="rect">
            <a:avLst/>
          </a:prstGeom>
        </p:spPr>
      </p:pic>
      <p:sp>
        <p:nvSpPr>
          <p:cNvPr id="29" name="Down Arrow 28">
            <a:extLst>
              <a:ext uri="{FF2B5EF4-FFF2-40B4-BE49-F238E27FC236}">
                <a16:creationId xmlns:a16="http://schemas.microsoft.com/office/drawing/2014/main" id="{751012BF-DA98-70D1-D236-85E755049828}"/>
              </a:ext>
            </a:extLst>
          </p:cNvPr>
          <p:cNvSpPr/>
          <p:nvPr/>
        </p:nvSpPr>
        <p:spPr>
          <a:xfrm flipH="1">
            <a:off x="7360611" y="1790083"/>
            <a:ext cx="101177" cy="554182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8AED3380-27DD-5C62-B953-DD301E4DE356}"/>
              </a:ext>
            </a:extLst>
          </p:cNvPr>
          <p:cNvSpPr/>
          <p:nvPr/>
        </p:nvSpPr>
        <p:spPr>
          <a:xfrm rot="10800000" flipH="1">
            <a:off x="8565040" y="1780690"/>
            <a:ext cx="101177" cy="554182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9D0B317C-74F1-F274-5055-4D00F5CF52EA}"/>
              </a:ext>
            </a:extLst>
          </p:cNvPr>
          <p:cNvSpPr/>
          <p:nvPr/>
        </p:nvSpPr>
        <p:spPr>
          <a:xfrm flipH="1">
            <a:off x="4768161" y="4138312"/>
            <a:ext cx="101177" cy="493128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E7EF438D-91D3-287C-A2C8-B47BF77B6487}"/>
              </a:ext>
            </a:extLst>
          </p:cNvPr>
          <p:cNvSpPr/>
          <p:nvPr/>
        </p:nvSpPr>
        <p:spPr>
          <a:xfrm flipH="1">
            <a:off x="8344307" y="3086306"/>
            <a:ext cx="101177" cy="141833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49A62C-E342-6251-9DA7-466E7B939065}"/>
              </a:ext>
            </a:extLst>
          </p:cNvPr>
          <p:cNvSpPr/>
          <p:nvPr/>
        </p:nvSpPr>
        <p:spPr>
          <a:xfrm>
            <a:off x="3866437" y="3396272"/>
            <a:ext cx="5156712" cy="516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4521F16-2B5A-EB75-192F-41E4F17211BA}"/>
              </a:ext>
            </a:extLst>
          </p:cNvPr>
          <p:cNvSpPr/>
          <p:nvPr/>
        </p:nvSpPr>
        <p:spPr>
          <a:xfrm>
            <a:off x="3979152" y="3508987"/>
            <a:ext cx="5156712" cy="516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61FEEB-3300-50FC-01A0-02AE31519657}"/>
              </a:ext>
            </a:extLst>
          </p:cNvPr>
          <p:cNvSpPr/>
          <p:nvPr/>
        </p:nvSpPr>
        <p:spPr>
          <a:xfrm>
            <a:off x="4091867" y="3621702"/>
            <a:ext cx="5156712" cy="516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US" sz="146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BOOKKEEPER (DATA)</a:t>
            </a:r>
            <a:endParaRPr lang="en-US" sz="2000"/>
          </a:p>
        </p:txBody>
      </p:sp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85A3708F-F72D-9B1A-618F-CFF50F1A7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326" y="3654577"/>
            <a:ext cx="1455896" cy="435341"/>
          </a:xfrm>
          <a:prstGeom prst="rect">
            <a:avLst/>
          </a:prstGeom>
        </p:spPr>
      </p:pic>
      <p:sp>
        <p:nvSpPr>
          <p:cNvPr id="33" name="Down Arrow 32">
            <a:extLst>
              <a:ext uri="{FF2B5EF4-FFF2-40B4-BE49-F238E27FC236}">
                <a16:creationId xmlns:a16="http://schemas.microsoft.com/office/drawing/2014/main" id="{81D2ACF8-14B1-DE73-6F12-76DEB15EB2B8}"/>
              </a:ext>
            </a:extLst>
          </p:cNvPr>
          <p:cNvSpPr/>
          <p:nvPr/>
        </p:nvSpPr>
        <p:spPr>
          <a:xfrm rot="20246884" flipH="1">
            <a:off x="5006285" y="3065172"/>
            <a:ext cx="101177" cy="577664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B635BE9D-78FE-E52C-7437-E2F48930EBA7}"/>
              </a:ext>
            </a:extLst>
          </p:cNvPr>
          <p:cNvSpPr/>
          <p:nvPr/>
        </p:nvSpPr>
        <p:spPr>
          <a:xfrm flipH="1">
            <a:off x="4880874" y="3086306"/>
            <a:ext cx="101177" cy="422681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1440F6-3505-2FB1-92FC-615AA9AEA7CB}"/>
              </a:ext>
            </a:extLst>
          </p:cNvPr>
          <p:cNvSpPr txBox="1"/>
          <p:nvPr/>
        </p:nvSpPr>
        <p:spPr>
          <a:xfrm>
            <a:off x="2336230" y="647448"/>
            <a:ext cx="4464146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33756">
              <a:spcAft>
                <a:spcPts val="600"/>
              </a:spcAft>
            </a:pPr>
            <a:r>
              <a:rPr lang="en-US" sz="2336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Apache Pulsar Architecture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7438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9D62336-3EFF-45C3-8C94-A43F99162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D85B4034-C54A-4462-B0DD-D937DB3C3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422;gdfb48f9187_0_41" descr="A diagram of a diagram&#10;&#10;Description automatically generated">
            <a:extLst>
              <a:ext uri="{FF2B5EF4-FFF2-40B4-BE49-F238E27FC236}">
                <a16:creationId xmlns:a16="http://schemas.microsoft.com/office/drawing/2014/main" id="{86CE62D6-1EF4-F790-0722-1472462D141E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643467" y="938906"/>
            <a:ext cx="5130799" cy="4980188"/>
          </a:xfrm>
          <a:prstGeom prst="rect">
            <a:avLst/>
          </a:prstGeom>
          <a:noFill/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5923A78F-8B46-4BE7-B970-75E18A1F7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oogle Shape;398;gdfb48f9187_0_489" descr="A diagram of a diagram&#10;&#10;Description automatically generated">
            <a:extLst>
              <a:ext uri="{FF2B5EF4-FFF2-40B4-BE49-F238E27FC236}">
                <a16:creationId xmlns:a16="http://schemas.microsoft.com/office/drawing/2014/main" id="{7D89BC52-5501-B5AB-DD32-93361B0524B2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6423321" y="938906"/>
            <a:ext cx="5130799" cy="4980188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A4077-95ED-F3C6-7C43-F38EA92C5CD0}"/>
              </a:ext>
            </a:extLst>
          </p:cNvPr>
          <p:cNvSpPr txBox="1"/>
          <p:nvPr/>
        </p:nvSpPr>
        <p:spPr>
          <a:xfrm>
            <a:off x="1748613" y="267185"/>
            <a:ext cx="2932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Pulsar Read Path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6D3F0-DDF2-D0D0-9A17-74C0898DA87F}"/>
              </a:ext>
            </a:extLst>
          </p:cNvPr>
          <p:cNvSpPr txBox="1"/>
          <p:nvPr/>
        </p:nvSpPr>
        <p:spPr>
          <a:xfrm>
            <a:off x="7317839" y="267184"/>
            <a:ext cx="3125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Pulsar Write Path</a:t>
            </a:r>
          </a:p>
        </p:txBody>
      </p:sp>
    </p:spTree>
    <p:extLst>
      <p:ext uri="{BB962C8B-B14F-4D97-AF65-F5344CB8AC3E}">
        <p14:creationId xmlns:p14="http://schemas.microsoft.com/office/powerpoint/2010/main" val="252639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9AC46BA1-DA1E-C28A-05B5-241B2AE530EF}"/>
              </a:ext>
            </a:extLst>
          </p:cNvPr>
          <p:cNvSpPr/>
          <p:nvPr/>
        </p:nvSpPr>
        <p:spPr>
          <a:xfrm>
            <a:off x="6420129" y="3740282"/>
            <a:ext cx="2360374" cy="27552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8D5325-7D54-B969-27D5-9C61E55E203B}"/>
              </a:ext>
            </a:extLst>
          </p:cNvPr>
          <p:cNvSpPr/>
          <p:nvPr/>
        </p:nvSpPr>
        <p:spPr>
          <a:xfrm>
            <a:off x="6322556" y="203400"/>
            <a:ext cx="2360374" cy="27552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3194B-01A0-80F5-8715-B9AF9C158F9C}"/>
              </a:ext>
            </a:extLst>
          </p:cNvPr>
          <p:cNvSpPr txBox="1"/>
          <p:nvPr/>
        </p:nvSpPr>
        <p:spPr>
          <a:xfrm>
            <a:off x="10096500" y="607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A59316-7193-D786-6B2F-AE6DDC92663A}"/>
              </a:ext>
            </a:extLst>
          </p:cNvPr>
          <p:cNvSpPr/>
          <p:nvPr/>
        </p:nvSpPr>
        <p:spPr>
          <a:xfrm>
            <a:off x="2930270" y="1713818"/>
            <a:ext cx="2608910" cy="31103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1579B2F-CE28-321D-BF74-C4A24872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37" y="4373653"/>
            <a:ext cx="1214352" cy="3631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7524D-2A28-6159-1F90-8FE2E01D2AC8}"/>
              </a:ext>
            </a:extLst>
          </p:cNvPr>
          <p:cNvSpPr/>
          <p:nvPr/>
        </p:nvSpPr>
        <p:spPr>
          <a:xfrm>
            <a:off x="1198832" y="2364087"/>
            <a:ext cx="1214352" cy="166876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75651">
              <a:spcAft>
                <a:spcPts val="402"/>
              </a:spcAft>
            </a:pPr>
            <a:r>
              <a:rPr lang="en-US" sz="1085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BOOKKEEPER CLIENT</a:t>
            </a:r>
            <a:endParaRPr lang="en-US"/>
          </a:p>
        </p:txBody>
      </p:sp>
      <p:pic>
        <p:nvPicPr>
          <p:cNvPr id="6" name="Picture 5" descr="A black and grey logo&#10;&#10;Description automatically generated">
            <a:extLst>
              <a:ext uri="{FF2B5EF4-FFF2-40B4-BE49-F238E27FC236}">
                <a16:creationId xmlns:a16="http://schemas.microsoft.com/office/drawing/2014/main" id="{2D4E9AE5-4AD6-8FEC-4B4E-285F777E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31" y="3679165"/>
            <a:ext cx="1097352" cy="212598"/>
          </a:xfrm>
          <a:prstGeom prst="rect">
            <a:avLst/>
          </a:prstGeom>
        </p:spPr>
      </p:pic>
      <p:sp>
        <p:nvSpPr>
          <p:cNvPr id="7" name="Google Shape;661;gdfb48f9187_0_777">
            <a:extLst>
              <a:ext uri="{FF2B5EF4-FFF2-40B4-BE49-F238E27FC236}">
                <a16:creationId xmlns:a16="http://schemas.microsoft.com/office/drawing/2014/main" id="{A7AB241D-F73F-718A-9D76-04AC69A11500}"/>
              </a:ext>
            </a:extLst>
          </p:cNvPr>
          <p:cNvSpPr/>
          <p:nvPr/>
        </p:nvSpPr>
        <p:spPr>
          <a:xfrm>
            <a:off x="2413183" y="3179300"/>
            <a:ext cx="517087" cy="464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A blue and white sign&#10;&#10;Description automatically generated with medium confidence">
            <a:extLst>
              <a:ext uri="{FF2B5EF4-FFF2-40B4-BE49-F238E27FC236}">
                <a16:creationId xmlns:a16="http://schemas.microsoft.com/office/drawing/2014/main" id="{6B046151-CE2A-EFC7-A807-3E9FAC8C8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743" y="2033076"/>
            <a:ext cx="1136012" cy="673773"/>
          </a:xfrm>
          <a:prstGeom prst="rect">
            <a:avLst/>
          </a:prstGeom>
        </p:spPr>
      </p:pic>
      <p:pic>
        <p:nvPicPr>
          <p:cNvPr id="10" name="Picture 9" descr="A blue and white sign&#10;&#10;Description automatically generated with medium confidence">
            <a:extLst>
              <a:ext uri="{FF2B5EF4-FFF2-40B4-BE49-F238E27FC236}">
                <a16:creationId xmlns:a16="http://schemas.microsoft.com/office/drawing/2014/main" id="{5CC0C309-2842-19CA-7985-F4AC923CD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993" y="3341449"/>
            <a:ext cx="1136012" cy="6737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B00F09-6A78-187F-21C5-1FF94C4C621F}"/>
              </a:ext>
            </a:extLst>
          </p:cNvPr>
          <p:cNvSpPr txBox="1"/>
          <p:nvPr/>
        </p:nvSpPr>
        <p:spPr>
          <a:xfrm>
            <a:off x="4422755" y="2163669"/>
            <a:ext cx="817853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JOURNAL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E5655-1D9D-222C-8CF2-00D368283D49}"/>
              </a:ext>
            </a:extLst>
          </p:cNvPr>
          <p:cNvSpPr txBox="1"/>
          <p:nvPr/>
        </p:nvSpPr>
        <p:spPr>
          <a:xfrm>
            <a:off x="4516770" y="3558221"/>
            <a:ext cx="710451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LEDGER</a:t>
            </a:r>
            <a:endParaRPr lang="en-US"/>
          </a:p>
        </p:txBody>
      </p:sp>
      <p:sp>
        <p:nvSpPr>
          <p:cNvPr id="2" name="Google Shape;657;gdfb48f9187_0_777">
            <a:extLst>
              <a:ext uri="{FF2B5EF4-FFF2-40B4-BE49-F238E27FC236}">
                <a16:creationId xmlns:a16="http://schemas.microsoft.com/office/drawing/2014/main" id="{DE92F65B-C612-6B62-818A-5EA74C1EFA98}"/>
              </a:ext>
            </a:extLst>
          </p:cNvPr>
          <p:cNvSpPr/>
          <p:nvPr/>
        </p:nvSpPr>
        <p:spPr>
          <a:xfrm>
            <a:off x="6709060" y="6643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67;gdfb48f9187_0_777">
            <a:extLst>
              <a:ext uri="{FF2B5EF4-FFF2-40B4-BE49-F238E27FC236}">
                <a16:creationId xmlns:a16="http://schemas.microsoft.com/office/drawing/2014/main" id="{39E9121B-7707-3F8D-BD97-95F3CC407466}"/>
              </a:ext>
            </a:extLst>
          </p:cNvPr>
          <p:cNvSpPr/>
          <p:nvPr/>
        </p:nvSpPr>
        <p:spPr>
          <a:xfrm>
            <a:off x="6785260" y="7405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668;gdfb48f9187_0_777">
            <a:extLst>
              <a:ext uri="{FF2B5EF4-FFF2-40B4-BE49-F238E27FC236}">
                <a16:creationId xmlns:a16="http://schemas.microsoft.com/office/drawing/2014/main" id="{823E8116-B70E-2287-B876-C88A05C8A269}"/>
              </a:ext>
            </a:extLst>
          </p:cNvPr>
          <p:cNvSpPr/>
          <p:nvPr/>
        </p:nvSpPr>
        <p:spPr>
          <a:xfrm>
            <a:off x="6861460" y="8167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69;gdfb48f9187_0_777">
            <a:extLst>
              <a:ext uri="{FF2B5EF4-FFF2-40B4-BE49-F238E27FC236}">
                <a16:creationId xmlns:a16="http://schemas.microsoft.com/office/drawing/2014/main" id="{E242A589-76D6-4CD8-8F50-D02A26E1CE86}"/>
              </a:ext>
            </a:extLst>
          </p:cNvPr>
          <p:cNvSpPr/>
          <p:nvPr/>
        </p:nvSpPr>
        <p:spPr>
          <a:xfrm>
            <a:off x="6937660" y="8929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670;gdfb48f9187_0_777">
            <a:extLst>
              <a:ext uri="{FF2B5EF4-FFF2-40B4-BE49-F238E27FC236}">
                <a16:creationId xmlns:a16="http://schemas.microsoft.com/office/drawing/2014/main" id="{6E68E86A-8D37-6EC7-18E3-791BC8E64388}"/>
              </a:ext>
            </a:extLst>
          </p:cNvPr>
          <p:cNvSpPr/>
          <p:nvPr/>
        </p:nvSpPr>
        <p:spPr>
          <a:xfrm>
            <a:off x="7013860" y="969119"/>
            <a:ext cx="1325313" cy="1432071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657;gdfb48f9187_0_777">
            <a:extLst>
              <a:ext uri="{FF2B5EF4-FFF2-40B4-BE49-F238E27FC236}">
                <a16:creationId xmlns:a16="http://schemas.microsoft.com/office/drawing/2014/main" id="{B8A5AE8F-C547-7874-BBC6-6D431BADA2B6}"/>
              </a:ext>
            </a:extLst>
          </p:cNvPr>
          <p:cNvSpPr/>
          <p:nvPr/>
        </p:nvSpPr>
        <p:spPr>
          <a:xfrm>
            <a:off x="6956699" y="4183770"/>
            <a:ext cx="1105952" cy="1302850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667;gdfb48f9187_0_777">
            <a:extLst>
              <a:ext uri="{FF2B5EF4-FFF2-40B4-BE49-F238E27FC236}">
                <a16:creationId xmlns:a16="http://schemas.microsoft.com/office/drawing/2014/main" id="{6B6DAFC0-B22F-FA90-50C9-42004940565A}"/>
              </a:ext>
            </a:extLst>
          </p:cNvPr>
          <p:cNvSpPr/>
          <p:nvPr/>
        </p:nvSpPr>
        <p:spPr>
          <a:xfrm>
            <a:off x="7032899" y="4259970"/>
            <a:ext cx="1105952" cy="1302850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668;gdfb48f9187_0_777">
            <a:extLst>
              <a:ext uri="{FF2B5EF4-FFF2-40B4-BE49-F238E27FC236}">
                <a16:creationId xmlns:a16="http://schemas.microsoft.com/office/drawing/2014/main" id="{1333DBA0-E54B-BFD6-C9F7-2AF979425688}"/>
              </a:ext>
            </a:extLst>
          </p:cNvPr>
          <p:cNvSpPr/>
          <p:nvPr/>
        </p:nvSpPr>
        <p:spPr>
          <a:xfrm>
            <a:off x="7109099" y="4336170"/>
            <a:ext cx="1105952" cy="1302850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669;gdfb48f9187_0_777">
            <a:extLst>
              <a:ext uri="{FF2B5EF4-FFF2-40B4-BE49-F238E27FC236}">
                <a16:creationId xmlns:a16="http://schemas.microsoft.com/office/drawing/2014/main" id="{32EC6C19-5B07-3078-4BA8-45CA4267FCA0}"/>
              </a:ext>
            </a:extLst>
          </p:cNvPr>
          <p:cNvSpPr/>
          <p:nvPr/>
        </p:nvSpPr>
        <p:spPr>
          <a:xfrm>
            <a:off x="7185299" y="4412370"/>
            <a:ext cx="1105952" cy="1302850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70;gdfb48f9187_0_777">
            <a:extLst>
              <a:ext uri="{FF2B5EF4-FFF2-40B4-BE49-F238E27FC236}">
                <a16:creationId xmlns:a16="http://schemas.microsoft.com/office/drawing/2014/main" id="{AAE30AA3-4094-93B5-B13B-138AD8503893}"/>
              </a:ext>
            </a:extLst>
          </p:cNvPr>
          <p:cNvSpPr/>
          <p:nvPr/>
        </p:nvSpPr>
        <p:spPr>
          <a:xfrm>
            <a:off x="7261499" y="4488570"/>
            <a:ext cx="1105952" cy="1302850"/>
          </a:xfrm>
          <a:prstGeom prst="flowChartInternalStorag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845;gdfb48f9187_0_651">
            <a:extLst>
              <a:ext uri="{FF2B5EF4-FFF2-40B4-BE49-F238E27FC236}">
                <a16:creationId xmlns:a16="http://schemas.microsoft.com/office/drawing/2014/main" id="{92203C63-5CD7-18BC-B748-315C711013F4}"/>
              </a:ext>
            </a:extLst>
          </p:cNvPr>
          <p:cNvSpPr/>
          <p:nvPr/>
        </p:nvSpPr>
        <p:spPr>
          <a:xfrm>
            <a:off x="9663068" y="725432"/>
            <a:ext cx="1292356" cy="1855133"/>
          </a:xfrm>
          <a:prstGeom prst="flowChartMagneticDisk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846;gdfb48f9187_0_651">
            <a:extLst>
              <a:ext uri="{FF2B5EF4-FFF2-40B4-BE49-F238E27FC236}">
                <a16:creationId xmlns:a16="http://schemas.microsoft.com/office/drawing/2014/main" id="{C66D6205-E764-1D94-056E-B708F815844E}"/>
              </a:ext>
            </a:extLst>
          </p:cNvPr>
          <p:cNvSpPr/>
          <p:nvPr/>
        </p:nvSpPr>
        <p:spPr>
          <a:xfrm>
            <a:off x="9895509" y="1460920"/>
            <a:ext cx="827473" cy="66458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850;gdfb48f9187_0_651">
            <a:extLst>
              <a:ext uri="{FF2B5EF4-FFF2-40B4-BE49-F238E27FC236}">
                <a16:creationId xmlns:a16="http://schemas.microsoft.com/office/drawing/2014/main" id="{71747933-C2A8-5109-9874-70243445B49B}"/>
              </a:ext>
            </a:extLst>
          </p:cNvPr>
          <p:cNvSpPr/>
          <p:nvPr/>
        </p:nvSpPr>
        <p:spPr>
          <a:xfrm>
            <a:off x="9913974" y="1815043"/>
            <a:ext cx="821708" cy="66459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853;gdfb48f9187_0_651">
            <a:extLst>
              <a:ext uri="{FF2B5EF4-FFF2-40B4-BE49-F238E27FC236}">
                <a16:creationId xmlns:a16="http://schemas.microsoft.com/office/drawing/2014/main" id="{FB62FD45-A1CA-8B9F-5AC2-5FA1B257FCD7}"/>
              </a:ext>
            </a:extLst>
          </p:cNvPr>
          <p:cNvSpPr/>
          <p:nvPr/>
        </p:nvSpPr>
        <p:spPr>
          <a:xfrm>
            <a:off x="9908209" y="2158949"/>
            <a:ext cx="840173" cy="66458"/>
          </a:xfrm>
          <a:prstGeom prst="flowChartProcess">
            <a:avLst/>
          </a:prstGeom>
          <a:solidFill>
            <a:srgbClr val="FFFF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846;gdfb48f9187_0_651">
            <a:extLst>
              <a:ext uri="{FF2B5EF4-FFF2-40B4-BE49-F238E27FC236}">
                <a16:creationId xmlns:a16="http://schemas.microsoft.com/office/drawing/2014/main" id="{A4426A30-787F-121D-3535-B82EFEE92838}"/>
              </a:ext>
            </a:extLst>
          </p:cNvPr>
          <p:cNvSpPr/>
          <p:nvPr/>
        </p:nvSpPr>
        <p:spPr>
          <a:xfrm>
            <a:off x="9908209" y="1638720"/>
            <a:ext cx="827473" cy="66458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850;gdfb48f9187_0_651">
            <a:extLst>
              <a:ext uri="{FF2B5EF4-FFF2-40B4-BE49-F238E27FC236}">
                <a16:creationId xmlns:a16="http://schemas.microsoft.com/office/drawing/2014/main" id="{BE59D895-3BBA-75E5-60E5-7F2344EE43A1}"/>
              </a:ext>
            </a:extLst>
          </p:cNvPr>
          <p:cNvSpPr/>
          <p:nvPr/>
        </p:nvSpPr>
        <p:spPr>
          <a:xfrm>
            <a:off x="9926674" y="1967443"/>
            <a:ext cx="821708" cy="66459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61;gdfb48f9187_0_777">
            <a:extLst>
              <a:ext uri="{FF2B5EF4-FFF2-40B4-BE49-F238E27FC236}">
                <a16:creationId xmlns:a16="http://schemas.microsoft.com/office/drawing/2014/main" id="{C2F5959E-D6D7-0DF2-B920-7CE7C742494A}"/>
              </a:ext>
            </a:extLst>
          </p:cNvPr>
          <p:cNvSpPr/>
          <p:nvPr/>
        </p:nvSpPr>
        <p:spPr>
          <a:xfrm rot="19996072" flipV="1">
            <a:off x="5212074" y="1793849"/>
            <a:ext cx="1232075" cy="1894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661;gdfb48f9187_0_777">
            <a:extLst>
              <a:ext uri="{FF2B5EF4-FFF2-40B4-BE49-F238E27FC236}">
                <a16:creationId xmlns:a16="http://schemas.microsoft.com/office/drawing/2014/main" id="{5FF2A86A-6348-466E-AF01-7CD91699BC85}"/>
              </a:ext>
            </a:extLst>
          </p:cNvPr>
          <p:cNvSpPr/>
          <p:nvPr/>
        </p:nvSpPr>
        <p:spPr>
          <a:xfrm rot="12222179" flipV="1">
            <a:off x="5189342" y="3997450"/>
            <a:ext cx="1485107" cy="2569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AF7C1-77F9-ABA8-A4B3-DC54A8D2BE33}"/>
              </a:ext>
            </a:extLst>
          </p:cNvPr>
          <p:cNvSpPr txBox="1"/>
          <p:nvPr/>
        </p:nvSpPr>
        <p:spPr>
          <a:xfrm>
            <a:off x="9755247" y="961421"/>
            <a:ext cx="1107996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>
                <a:solidFill>
                  <a:schemeClr val="bg1"/>
                </a:solidFill>
              </a:rPr>
              <a:t>WRITE CACHE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Google Shape;661;gdfb48f9187_0_777">
            <a:extLst>
              <a:ext uri="{FF2B5EF4-FFF2-40B4-BE49-F238E27FC236}">
                <a16:creationId xmlns:a16="http://schemas.microsoft.com/office/drawing/2014/main" id="{E74598FF-A3E2-76F0-1E54-552CD8BE4553}"/>
              </a:ext>
            </a:extLst>
          </p:cNvPr>
          <p:cNvSpPr/>
          <p:nvPr/>
        </p:nvSpPr>
        <p:spPr>
          <a:xfrm rot="10800000">
            <a:off x="8520554" y="4790786"/>
            <a:ext cx="1224134" cy="27195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51D49-88D2-3D8C-5E6B-4639BE415F73}"/>
              </a:ext>
            </a:extLst>
          </p:cNvPr>
          <p:cNvSpPr txBox="1"/>
          <p:nvPr/>
        </p:nvSpPr>
        <p:spPr>
          <a:xfrm>
            <a:off x="7343661" y="1612590"/>
            <a:ext cx="817853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JOURNAL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EB91C0-EBC2-A7A1-9A43-8EB46B82126E}"/>
              </a:ext>
            </a:extLst>
          </p:cNvPr>
          <p:cNvSpPr txBox="1"/>
          <p:nvPr/>
        </p:nvSpPr>
        <p:spPr>
          <a:xfrm>
            <a:off x="7522866" y="5386713"/>
            <a:ext cx="710451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LEDGER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5" name="Picture 34" descr="A black and white image of two cylinder objects&#10;&#10;Description automatically generated">
            <a:extLst>
              <a:ext uri="{FF2B5EF4-FFF2-40B4-BE49-F238E27FC236}">
                <a16:creationId xmlns:a16="http://schemas.microsoft.com/office/drawing/2014/main" id="{EF9BF8D1-5647-0C71-6E17-20A99820D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739" y="2027886"/>
            <a:ext cx="695262" cy="695262"/>
          </a:xfrm>
          <a:prstGeom prst="rect">
            <a:avLst/>
          </a:prstGeom>
        </p:spPr>
      </p:pic>
      <p:sp>
        <p:nvSpPr>
          <p:cNvPr id="36" name="Google Shape;661;gdfb48f9187_0_777">
            <a:extLst>
              <a:ext uri="{FF2B5EF4-FFF2-40B4-BE49-F238E27FC236}">
                <a16:creationId xmlns:a16="http://schemas.microsoft.com/office/drawing/2014/main" id="{78735B39-0948-9BE7-C39F-249DEB93C991}"/>
              </a:ext>
            </a:extLst>
          </p:cNvPr>
          <p:cNvSpPr/>
          <p:nvPr/>
        </p:nvSpPr>
        <p:spPr>
          <a:xfrm rot="9182423" flipV="1">
            <a:off x="5273243" y="2024141"/>
            <a:ext cx="1232075" cy="1894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7A32ADC-0D6C-95F5-1C14-BBCA6C28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0186" y="29412"/>
            <a:ext cx="9905998" cy="1905000"/>
          </a:xfrm>
        </p:spPr>
        <p:txBody>
          <a:bodyPr/>
          <a:lstStyle/>
          <a:p>
            <a:r>
              <a:rPr lang="en-US" dirty="0"/>
              <a:t>Inside One bookkeeper</a:t>
            </a:r>
          </a:p>
        </p:txBody>
      </p:sp>
      <p:sp>
        <p:nvSpPr>
          <p:cNvPr id="42" name="Google Shape;661;gdfb48f9187_0_777">
            <a:extLst>
              <a:ext uri="{FF2B5EF4-FFF2-40B4-BE49-F238E27FC236}">
                <a16:creationId xmlns:a16="http://schemas.microsoft.com/office/drawing/2014/main" id="{5552CEBA-30DE-BF3F-230D-855EA47315F5}"/>
              </a:ext>
            </a:extLst>
          </p:cNvPr>
          <p:cNvSpPr/>
          <p:nvPr/>
        </p:nvSpPr>
        <p:spPr>
          <a:xfrm rot="10800000" flipV="1">
            <a:off x="1683024" y="6002801"/>
            <a:ext cx="1460317" cy="6427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Synchronous write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661;gdfb48f9187_0_777">
            <a:extLst>
              <a:ext uri="{FF2B5EF4-FFF2-40B4-BE49-F238E27FC236}">
                <a16:creationId xmlns:a16="http://schemas.microsoft.com/office/drawing/2014/main" id="{4A5D40E3-F832-5149-D976-58EA74E539FE}"/>
              </a:ext>
            </a:extLst>
          </p:cNvPr>
          <p:cNvSpPr/>
          <p:nvPr/>
        </p:nvSpPr>
        <p:spPr>
          <a:xfrm rot="10800000" flipV="1">
            <a:off x="3511690" y="6027982"/>
            <a:ext cx="1485107" cy="6427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Asynchronous Write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F2AFBC-19BA-0CED-21A7-60D993AB3FB8}"/>
              </a:ext>
            </a:extLst>
          </p:cNvPr>
          <p:cNvSpPr txBox="1"/>
          <p:nvPr/>
        </p:nvSpPr>
        <p:spPr>
          <a:xfrm>
            <a:off x="447016" y="5715220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Legend</a:t>
            </a:r>
          </a:p>
        </p:txBody>
      </p:sp>
      <p:sp>
        <p:nvSpPr>
          <p:cNvPr id="46" name="Google Shape;661;gdfb48f9187_0_777">
            <a:extLst>
              <a:ext uri="{FF2B5EF4-FFF2-40B4-BE49-F238E27FC236}">
                <a16:creationId xmlns:a16="http://schemas.microsoft.com/office/drawing/2014/main" id="{875CA8FD-BCB6-EE52-0662-8D41D652F049}"/>
              </a:ext>
            </a:extLst>
          </p:cNvPr>
          <p:cNvSpPr/>
          <p:nvPr/>
        </p:nvSpPr>
        <p:spPr>
          <a:xfrm flipV="1">
            <a:off x="8485181" y="1304894"/>
            <a:ext cx="1070769" cy="2581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661;gdfb48f9187_0_777">
            <a:extLst>
              <a:ext uri="{FF2B5EF4-FFF2-40B4-BE49-F238E27FC236}">
                <a16:creationId xmlns:a16="http://schemas.microsoft.com/office/drawing/2014/main" id="{24F7F0BF-1CA9-E716-C12F-5555A75E7EDD}"/>
              </a:ext>
            </a:extLst>
          </p:cNvPr>
          <p:cNvSpPr/>
          <p:nvPr/>
        </p:nvSpPr>
        <p:spPr>
          <a:xfrm rot="10800000" flipV="1">
            <a:off x="8440838" y="1626081"/>
            <a:ext cx="1102368" cy="2581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845;gdfb48f9187_0_651">
            <a:extLst>
              <a:ext uri="{FF2B5EF4-FFF2-40B4-BE49-F238E27FC236}">
                <a16:creationId xmlns:a16="http://schemas.microsoft.com/office/drawing/2014/main" id="{5ACDA513-ACFE-B0D3-2965-E8CFDC652F69}"/>
              </a:ext>
            </a:extLst>
          </p:cNvPr>
          <p:cNvSpPr/>
          <p:nvPr/>
        </p:nvSpPr>
        <p:spPr>
          <a:xfrm>
            <a:off x="9902317" y="4147668"/>
            <a:ext cx="1292356" cy="1855133"/>
          </a:xfrm>
          <a:prstGeom prst="flowChartMagneticDisk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46;gdfb48f9187_0_651">
            <a:extLst>
              <a:ext uri="{FF2B5EF4-FFF2-40B4-BE49-F238E27FC236}">
                <a16:creationId xmlns:a16="http://schemas.microsoft.com/office/drawing/2014/main" id="{E4EDAEA0-456A-3A74-7E58-A958FAF631A4}"/>
              </a:ext>
            </a:extLst>
          </p:cNvPr>
          <p:cNvSpPr/>
          <p:nvPr/>
        </p:nvSpPr>
        <p:spPr>
          <a:xfrm>
            <a:off x="10134758" y="4883156"/>
            <a:ext cx="827473" cy="66458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50;gdfb48f9187_0_651">
            <a:extLst>
              <a:ext uri="{FF2B5EF4-FFF2-40B4-BE49-F238E27FC236}">
                <a16:creationId xmlns:a16="http://schemas.microsoft.com/office/drawing/2014/main" id="{F818E661-3F1E-7292-5A7B-F3BE0059122B}"/>
              </a:ext>
            </a:extLst>
          </p:cNvPr>
          <p:cNvSpPr/>
          <p:nvPr/>
        </p:nvSpPr>
        <p:spPr>
          <a:xfrm>
            <a:off x="10153223" y="5237279"/>
            <a:ext cx="821708" cy="66459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853;gdfb48f9187_0_651">
            <a:extLst>
              <a:ext uri="{FF2B5EF4-FFF2-40B4-BE49-F238E27FC236}">
                <a16:creationId xmlns:a16="http://schemas.microsoft.com/office/drawing/2014/main" id="{33D21890-1803-EDC0-9EAB-6BB40C4EDEF4}"/>
              </a:ext>
            </a:extLst>
          </p:cNvPr>
          <p:cNvSpPr/>
          <p:nvPr/>
        </p:nvSpPr>
        <p:spPr>
          <a:xfrm>
            <a:off x="10147458" y="5581185"/>
            <a:ext cx="840173" cy="66458"/>
          </a:xfrm>
          <a:prstGeom prst="flowChartProcess">
            <a:avLst/>
          </a:prstGeom>
          <a:solidFill>
            <a:srgbClr val="FFFF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846;gdfb48f9187_0_651">
            <a:extLst>
              <a:ext uri="{FF2B5EF4-FFF2-40B4-BE49-F238E27FC236}">
                <a16:creationId xmlns:a16="http://schemas.microsoft.com/office/drawing/2014/main" id="{C7841ACA-31B9-6425-10A5-5EE5F607AF15}"/>
              </a:ext>
            </a:extLst>
          </p:cNvPr>
          <p:cNvSpPr/>
          <p:nvPr/>
        </p:nvSpPr>
        <p:spPr>
          <a:xfrm>
            <a:off x="10147458" y="5060956"/>
            <a:ext cx="827473" cy="66458"/>
          </a:xfrm>
          <a:prstGeom prst="flowChartProcess">
            <a:avLst/>
          </a:prstGeom>
          <a:solidFill>
            <a:srgbClr val="FF99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850;gdfb48f9187_0_651">
            <a:extLst>
              <a:ext uri="{FF2B5EF4-FFF2-40B4-BE49-F238E27FC236}">
                <a16:creationId xmlns:a16="http://schemas.microsoft.com/office/drawing/2014/main" id="{A8E8088B-E5AB-3167-390C-2ABFD42E0C31}"/>
              </a:ext>
            </a:extLst>
          </p:cNvPr>
          <p:cNvSpPr/>
          <p:nvPr/>
        </p:nvSpPr>
        <p:spPr>
          <a:xfrm>
            <a:off x="10165923" y="5389679"/>
            <a:ext cx="821708" cy="66459"/>
          </a:xfrm>
          <a:prstGeom prst="flowChartProcess">
            <a:avLst/>
          </a:prstGeom>
          <a:solidFill>
            <a:srgbClr val="00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CE4F55-5FBF-99DF-0F45-5A09763ACC90}"/>
              </a:ext>
            </a:extLst>
          </p:cNvPr>
          <p:cNvSpPr txBox="1"/>
          <p:nvPr/>
        </p:nvSpPr>
        <p:spPr>
          <a:xfrm>
            <a:off x="10073598" y="4364370"/>
            <a:ext cx="914033" cy="259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5651">
              <a:spcAft>
                <a:spcPts val="402"/>
              </a:spcAft>
            </a:pPr>
            <a:r>
              <a:rPr lang="en-US" sz="1085" dirty="0">
                <a:solidFill>
                  <a:schemeClr val="bg1"/>
                </a:solidFill>
              </a:rPr>
              <a:t>READ CACHE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Google Shape;661;gdfb48f9187_0_777">
            <a:extLst>
              <a:ext uri="{FF2B5EF4-FFF2-40B4-BE49-F238E27FC236}">
                <a16:creationId xmlns:a16="http://schemas.microsoft.com/office/drawing/2014/main" id="{00FE27C3-CD06-3E79-4DAC-95F9660B999F}"/>
              </a:ext>
            </a:extLst>
          </p:cNvPr>
          <p:cNvSpPr/>
          <p:nvPr/>
        </p:nvSpPr>
        <p:spPr>
          <a:xfrm>
            <a:off x="8572398" y="5130018"/>
            <a:ext cx="1224134" cy="27195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61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B278F6-F8FD-3F28-7CEF-4D9DAD4B9C9A}"/>
              </a:ext>
            </a:extLst>
          </p:cNvPr>
          <p:cNvSpPr/>
          <p:nvPr/>
        </p:nvSpPr>
        <p:spPr>
          <a:xfrm>
            <a:off x="2378766" y="1718639"/>
            <a:ext cx="1775790" cy="636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08C08-00C6-3EBC-CA34-9C8729143F5E}"/>
              </a:ext>
            </a:extLst>
          </p:cNvPr>
          <p:cNvSpPr/>
          <p:nvPr/>
        </p:nvSpPr>
        <p:spPr>
          <a:xfrm>
            <a:off x="2378766" y="2763082"/>
            <a:ext cx="1775790" cy="796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PROCESSOR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59E859-A431-212A-975E-66D5EEFAE336}"/>
              </a:ext>
            </a:extLst>
          </p:cNvPr>
          <p:cNvSpPr/>
          <p:nvPr/>
        </p:nvSpPr>
        <p:spPr>
          <a:xfrm>
            <a:off x="2378766" y="3877502"/>
            <a:ext cx="1775790" cy="664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813CE8-A59F-6A18-EDD5-A0371E31F255}"/>
              </a:ext>
            </a:extLst>
          </p:cNvPr>
          <p:cNvSpPr/>
          <p:nvPr/>
        </p:nvSpPr>
        <p:spPr>
          <a:xfrm>
            <a:off x="2378766" y="4841381"/>
            <a:ext cx="1775790" cy="1664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ENGINE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3E5F4-611C-878F-B8F5-53D5DC1AA52E}"/>
              </a:ext>
            </a:extLst>
          </p:cNvPr>
          <p:cNvSpPr/>
          <p:nvPr/>
        </p:nvSpPr>
        <p:spPr>
          <a:xfrm>
            <a:off x="5784575" y="1718640"/>
            <a:ext cx="1938130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COMMUNICATION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059E3-9D95-3C4F-C1B9-1AEE3500CA60}"/>
              </a:ext>
            </a:extLst>
          </p:cNvPr>
          <p:cNvSpPr/>
          <p:nvPr/>
        </p:nvSpPr>
        <p:spPr>
          <a:xfrm>
            <a:off x="7825409" y="1718640"/>
            <a:ext cx="1938129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COMMUNICATION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21A9AA-86C7-3D5A-F1F0-A898943298DF}"/>
              </a:ext>
            </a:extLst>
          </p:cNvPr>
          <p:cNvSpPr/>
          <p:nvPr/>
        </p:nvSpPr>
        <p:spPr>
          <a:xfrm>
            <a:off x="5763600" y="2763082"/>
            <a:ext cx="3999938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PARSER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4D690C-2F39-1619-C8DB-FB2BCC1F8502}"/>
              </a:ext>
            </a:extLst>
          </p:cNvPr>
          <p:cNvSpPr/>
          <p:nvPr/>
        </p:nvSpPr>
        <p:spPr>
          <a:xfrm>
            <a:off x="5763599" y="3181764"/>
            <a:ext cx="3999938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OPTIMIZER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3BD8E-65D2-122F-EB62-3AD26F209FBC}"/>
              </a:ext>
            </a:extLst>
          </p:cNvPr>
          <p:cNvSpPr/>
          <p:nvPr/>
        </p:nvSpPr>
        <p:spPr>
          <a:xfrm>
            <a:off x="5763599" y="3877501"/>
            <a:ext cx="1959106" cy="664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E2B56F-4AB1-3589-02DC-6ADCF05A5DE5}"/>
              </a:ext>
            </a:extLst>
          </p:cNvPr>
          <p:cNvSpPr/>
          <p:nvPr/>
        </p:nvSpPr>
        <p:spPr>
          <a:xfrm>
            <a:off x="7825409" y="3904424"/>
            <a:ext cx="1938128" cy="63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EXECUTION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66DB91-40DF-10A7-CF42-E31F7FB055AF}"/>
              </a:ext>
            </a:extLst>
          </p:cNvPr>
          <p:cNvSpPr/>
          <p:nvPr/>
        </p:nvSpPr>
        <p:spPr>
          <a:xfrm>
            <a:off x="5784574" y="4835806"/>
            <a:ext cx="1938130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MANAGER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D615C-51B3-5348-B5C7-A69219C23195}"/>
              </a:ext>
            </a:extLst>
          </p:cNvPr>
          <p:cNvSpPr/>
          <p:nvPr/>
        </p:nvSpPr>
        <p:spPr>
          <a:xfrm>
            <a:off x="7825408" y="4835806"/>
            <a:ext cx="1938129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 MANAGER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ECC8F1-A199-40F1-580B-05849F4065A6}"/>
              </a:ext>
            </a:extLst>
          </p:cNvPr>
          <p:cNvSpPr/>
          <p:nvPr/>
        </p:nvSpPr>
        <p:spPr>
          <a:xfrm>
            <a:off x="5784574" y="5481849"/>
            <a:ext cx="3999938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89DA3E-2F2D-576F-4C8C-EE3FB15437E9}"/>
              </a:ext>
            </a:extLst>
          </p:cNvPr>
          <p:cNvSpPr/>
          <p:nvPr/>
        </p:nvSpPr>
        <p:spPr>
          <a:xfrm>
            <a:off x="5805549" y="5948987"/>
            <a:ext cx="1938130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MANAGER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6D63A-2A43-2110-2E47-760E573A9CD8}"/>
              </a:ext>
            </a:extLst>
          </p:cNvPr>
          <p:cNvSpPr/>
          <p:nvPr/>
        </p:nvSpPr>
        <p:spPr>
          <a:xfrm>
            <a:off x="7846383" y="5948987"/>
            <a:ext cx="1938129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 MANAGER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B19EA0-BB4C-2BE0-3593-D145CCFBC4DE}"/>
              </a:ext>
            </a:extLst>
          </p:cNvPr>
          <p:cNvCxnSpPr/>
          <p:nvPr/>
        </p:nvCxnSpPr>
        <p:spPr>
          <a:xfrm>
            <a:off x="2246244" y="1589429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C96C5B-1184-5003-451A-20792DB2AE67}"/>
              </a:ext>
            </a:extLst>
          </p:cNvPr>
          <p:cNvCxnSpPr/>
          <p:nvPr/>
        </p:nvCxnSpPr>
        <p:spPr>
          <a:xfrm>
            <a:off x="2246241" y="2577550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A561A2-43FB-9A3F-EC43-72354FD30EF0}"/>
              </a:ext>
            </a:extLst>
          </p:cNvPr>
          <p:cNvCxnSpPr/>
          <p:nvPr/>
        </p:nvCxnSpPr>
        <p:spPr>
          <a:xfrm>
            <a:off x="2246241" y="3733802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1A9217-580C-0FC3-E612-1727A3CA7A1C}"/>
              </a:ext>
            </a:extLst>
          </p:cNvPr>
          <p:cNvCxnSpPr/>
          <p:nvPr/>
        </p:nvCxnSpPr>
        <p:spPr>
          <a:xfrm>
            <a:off x="2246240" y="4721089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C94B46-7255-465A-C9C3-196FD9DC4AF9}"/>
              </a:ext>
            </a:extLst>
          </p:cNvPr>
          <p:cNvCxnSpPr/>
          <p:nvPr/>
        </p:nvCxnSpPr>
        <p:spPr>
          <a:xfrm>
            <a:off x="2246242" y="6606211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40AF9D-AC13-E45C-3AC4-2CF79D2A8726}"/>
              </a:ext>
            </a:extLst>
          </p:cNvPr>
          <p:cNvCxnSpPr>
            <a:cxnSpLocks/>
          </p:cNvCxnSpPr>
          <p:nvPr/>
        </p:nvCxnSpPr>
        <p:spPr>
          <a:xfrm>
            <a:off x="2246240" y="1589429"/>
            <a:ext cx="0" cy="5016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F4D5CC-5E5E-205E-11B0-EDC85A9EA799}"/>
              </a:ext>
            </a:extLst>
          </p:cNvPr>
          <p:cNvCxnSpPr>
            <a:cxnSpLocks/>
          </p:cNvCxnSpPr>
          <p:nvPr/>
        </p:nvCxnSpPr>
        <p:spPr>
          <a:xfrm flipV="1">
            <a:off x="9939127" y="1589429"/>
            <a:ext cx="0" cy="5016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5A48EEE-778A-49D8-2185-66FA467E7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201613"/>
            <a:ext cx="10364788" cy="1597025"/>
          </a:xfrm>
        </p:spPr>
        <p:txBody>
          <a:bodyPr/>
          <a:lstStyle/>
          <a:p>
            <a:r>
              <a:rPr lang="en-US" dirty="0"/>
              <a:t>Database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291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B278F6-F8FD-3F28-7CEF-4D9DAD4B9C9A}"/>
              </a:ext>
            </a:extLst>
          </p:cNvPr>
          <p:cNvSpPr/>
          <p:nvPr/>
        </p:nvSpPr>
        <p:spPr>
          <a:xfrm>
            <a:off x="2378766" y="1718639"/>
            <a:ext cx="1775790" cy="636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08C08-00C6-3EBC-CA34-9C8729143F5E}"/>
              </a:ext>
            </a:extLst>
          </p:cNvPr>
          <p:cNvSpPr/>
          <p:nvPr/>
        </p:nvSpPr>
        <p:spPr>
          <a:xfrm>
            <a:off x="2378766" y="2763082"/>
            <a:ext cx="1775790" cy="7963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PROCESSOR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59E859-A431-212A-975E-66D5EEFAE336}"/>
              </a:ext>
            </a:extLst>
          </p:cNvPr>
          <p:cNvSpPr/>
          <p:nvPr/>
        </p:nvSpPr>
        <p:spPr>
          <a:xfrm>
            <a:off x="2378766" y="3877502"/>
            <a:ext cx="1775790" cy="664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813CE8-A59F-6A18-EDD5-A0371E31F255}"/>
              </a:ext>
            </a:extLst>
          </p:cNvPr>
          <p:cNvSpPr/>
          <p:nvPr/>
        </p:nvSpPr>
        <p:spPr>
          <a:xfrm>
            <a:off x="2378766" y="4841381"/>
            <a:ext cx="1775790" cy="1664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ENGINE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3E5F4-611C-878F-B8F5-53D5DC1AA52E}"/>
              </a:ext>
            </a:extLst>
          </p:cNvPr>
          <p:cNvSpPr/>
          <p:nvPr/>
        </p:nvSpPr>
        <p:spPr>
          <a:xfrm>
            <a:off x="5784575" y="1718640"/>
            <a:ext cx="1938130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COMMUNICATION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059E3-9D95-3C4F-C1B9-1AEE3500CA60}"/>
              </a:ext>
            </a:extLst>
          </p:cNvPr>
          <p:cNvSpPr/>
          <p:nvPr/>
        </p:nvSpPr>
        <p:spPr>
          <a:xfrm>
            <a:off x="7825409" y="1718640"/>
            <a:ext cx="1938129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COMMUNICATION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21A9AA-86C7-3D5A-F1F0-A898943298DF}"/>
              </a:ext>
            </a:extLst>
          </p:cNvPr>
          <p:cNvSpPr/>
          <p:nvPr/>
        </p:nvSpPr>
        <p:spPr>
          <a:xfrm>
            <a:off x="5763600" y="2763082"/>
            <a:ext cx="3999938" cy="37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PARSER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4D690C-2F39-1619-C8DB-FB2BCC1F8502}"/>
              </a:ext>
            </a:extLst>
          </p:cNvPr>
          <p:cNvSpPr/>
          <p:nvPr/>
        </p:nvSpPr>
        <p:spPr>
          <a:xfrm>
            <a:off x="5763599" y="3181764"/>
            <a:ext cx="3999938" cy="37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OPTIMIZER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3BD8E-65D2-122F-EB62-3AD26F209FBC}"/>
              </a:ext>
            </a:extLst>
          </p:cNvPr>
          <p:cNvSpPr/>
          <p:nvPr/>
        </p:nvSpPr>
        <p:spPr>
          <a:xfrm>
            <a:off x="5763599" y="3877501"/>
            <a:ext cx="1959106" cy="664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E2B56F-4AB1-3589-02DC-6ADCF05A5DE5}"/>
              </a:ext>
            </a:extLst>
          </p:cNvPr>
          <p:cNvSpPr/>
          <p:nvPr/>
        </p:nvSpPr>
        <p:spPr>
          <a:xfrm>
            <a:off x="7825409" y="3904424"/>
            <a:ext cx="1938128" cy="63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EXECUTION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66DB91-40DF-10A7-CF42-E31F7FB055AF}"/>
              </a:ext>
            </a:extLst>
          </p:cNvPr>
          <p:cNvSpPr/>
          <p:nvPr/>
        </p:nvSpPr>
        <p:spPr>
          <a:xfrm>
            <a:off x="5784574" y="4835806"/>
            <a:ext cx="1938130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MANAGER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D615C-51B3-5348-B5C7-A69219C23195}"/>
              </a:ext>
            </a:extLst>
          </p:cNvPr>
          <p:cNvSpPr/>
          <p:nvPr/>
        </p:nvSpPr>
        <p:spPr>
          <a:xfrm>
            <a:off x="7825408" y="4835806"/>
            <a:ext cx="1938129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 MANAGER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ECC8F1-A199-40F1-580B-05849F4065A6}"/>
              </a:ext>
            </a:extLst>
          </p:cNvPr>
          <p:cNvSpPr/>
          <p:nvPr/>
        </p:nvSpPr>
        <p:spPr>
          <a:xfrm>
            <a:off x="5784574" y="5481849"/>
            <a:ext cx="3999938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89DA3E-2F2D-576F-4C8C-EE3FB15437E9}"/>
              </a:ext>
            </a:extLst>
          </p:cNvPr>
          <p:cNvSpPr/>
          <p:nvPr/>
        </p:nvSpPr>
        <p:spPr>
          <a:xfrm>
            <a:off x="5805549" y="5948987"/>
            <a:ext cx="1938130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MANAGER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6D63A-2A43-2110-2E47-760E573A9CD8}"/>
              </a:ext>
            </a:extLst>
          </p:cNvPr>
          <p:cNvSpPr/>
          <p:nvPr/>
        </p:nvSpPr>
        <p:spPr>
          <a:xfrm>
            <a:off x="7846383" y="5948987"/>
            <a:ext cx="1938129" cy="556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 MANAGER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B19EA0-BB4C-2BE0-3593-D145CCFBC4DE}"/>
              </a:ext>
            </a:extLst>
          </p:cNvPr>
          <p:cNvCxnSpPr/>
          <p:nvPr/>
        </p:nvCxnSpPr>
        <p:spPr>
          <a:xfrm>
            <a:off x="2246244" y="1589429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C96C5B-1184-5003-451A-20792DB2AE67}"/>
              </a:ext>
            </a:extLst>
          </p:cNvPr>
          <p:cNvCxnSpPr/>
          <p:nvPr/>
        </p:nvCxnSpPr>
        <p:spPr>
          <a:xfrm>
            <a:off x="2246241" y="2577550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A561A2-43FB-9A3F-EC43-72354FD30EF0}"/>
              </a:ext>
            </a:extLst>
          </p:cNvPr>
          <p:cNvCxnSpPr/>
          <p:nvPr/>
        </p:nvCxnSpPr>
        <p:spPr>
          <a:xfrm>
            <a:off x="2246241" y="3733802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1A9217-580C-0FC3-E612-1727A3CA7A1C}"/>
              </a:ext>
            </a:extLst>
          </p:cNvPr>
          <p:cNvCxnSpPr/>
          <p:nvPr/>
        </p:nvCxnSpPr>
        <p:spPr>
          <a:xfrm>
            <a:off x="2246240" y="4721089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C94B46-7255-465A-C9C3-196FD9DC4AF9}"/>
              </a:ext>
            </a:extLst>
          </p:cNvPr>
          <p:cNvCxnSpPr/>
          <p:nvPr/>
        </p:nvCxnSpPr>
        <p:spPr>
          <a:xfrm>
            <a:off x="2246242" y="6606211"/>
            <a:ext cx="769288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40AF9D-AC13-E45C-3AC4-2CF79D2A8726}"/>
              </a:ext>
            </a:extLst>
          </p:cNvPr>
          <p:cNvCxnSpPr>
            <a:cxnSpLocks/>
          </p:cNvCxnSpPr>
          <p:nvPr/>
        </p:nvCxnSpPr>
        <p:spPr>
          <a:xfrm>
            <a:off x="2246240" y="1589429"/>
            <a:ext cx="0" cy="5016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F4D5CC-5E5E-205E-11B0-EDC85A9EA799}"/>
              </a:ext>
            </a:extLst>
          </p:cNvPr>
          <p:cNvCxnSpPr>
            <a:cxnSpLocks/>
          </p:cNvCxnSpPr>
          <p:nvPr/>
        </p:nvCxnSpPr>
        <p:spPr>
          <a:xfrm flipV="1">
            <a:off x="9939127" y="1589429"/>
            <a:ext cx="0" cy="5016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9EEEE7B-2E7C-C532-E31D-FEAE30B0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201613"/>
            <a:ext cx="10364788" cy="1597025"/>
          </a:xfrm>
        </p:spPr>
        <p:txBody>
          <a:bodyPr/>
          <a:lstStyle/>
          <a:p>
            <a:r>
              <a:rPr lang="en-US" dirty="0"/>
              <a:t>Database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9332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6006-BD9B-970B-97E2-0D4E9C56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D8F3AA-E692-CDAB-B965-309662BC577C}"/>
              </a:ext>
            </a:extLst>
          </p:cNvPr>
          <p:cNvSpPr/>
          <p:nvPr/>
        </p:nvSpPr>
        <p:spPr>
          <a:xfrm>
            <a:off x="2378766" y="1718639"/>
            <a:ext cx="1775790" cy="6369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BE5846-0040-7748-9576-BC087C4B6394}"/>
              </a:ext>
            </a:extLst>
          </p:cNvPr>
          <p:cNvSpPr/>
          <p:nvPr/>
        </p:nvSpPr>
        <p:spPr>
          <a:xfrm>
            <a:off x="5784575" y="1718640"/>
            <a:ext cx="1938130" cy="636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COMMUNICATION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743DBB-E6AF-3585-B5F0-D64696AFDE53}"/>
              </a:ext>
            </a:extLst>
          </p:cNvPr>
          <p:cNvSpPr/>
          <p:nvPr/>
        </p:nvSpPr>
        <p:spPr>
          <a:xfrm>
            <a:off x="7825409" y="1718640"/>
            <a:ext cx="1938129" cy="6369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02477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B582CA-E4CB-C6AF-F47B-7AA59BDC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SQL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50AD351-0750-6682-B465-7AB0378AE5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Most adopted query language</a:t>
            </a:r>
          </a:p>
          <a:p>
            <a:r>
              <a:rPr lang="en-US" dirty="0"/>
              <a:t>Based on relational model</a:t>
            </a:r>
          </a:p>
          <a:p>
            <a:pPr lvl="1"/>
            <a:r>
              <a:rPr lang="en-US" dirty="0"/>
              <a:t>Data organized into relations (tables)</a:t>
            </a:r>
          </a:p>
          <a:p>
            <a:pPr lvl="1"/>
            <a:r>
              <a:rPr lang="en-US" dirty="0"/>
              <a:t>Each piece of data is a tuple (row)</a:t>
            </a:r>
          </a:p>
          <a:p>
            <a:r>
              <a:rPr lang="en-US" dirty="0"/>
              <a:t>SQL has found usage across non-relational databases too!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C5DB63-EA40-DC9D-23F8-9E131D730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  <p:pic>
        <p:nvPicPr>
          <p:cNvPr id="1036" name="Picture 12" descr="ClickHouse - Lightspeed Venture Partners">
            <a:extLst>
              <a:ext uri="{FF2B5EF4-FFF2-40B4-BE49-F238E27FC236}">
                <a16:creationId xmlns:a16="http://schemas.microsoft.com/office/drawing/2014/main" id="{76353BCD-CD65-0A77-D984-9F01BA14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46" y="5548800"/>
            <a:ext cx="1802051" cy="54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link SQL for powerful querying of data streams and data at rest">
            <a:extLst>
              <a:ext uri="{FF2B5EF4-FFF2-40B4-BE49-F238E27FC236}">
                <a16:creationId xmlns:a16="http://schemas.microsoft.com/office/drawing/2014/main" id="{81B63B68-30A4-008F-30C4-C8076DA7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024" y="5631399"/>
            <a:ext cx="1044437" cy="77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5D988-1D19-55D5-1C6C-8F925B411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863" y="3785781"/>
            <a:ext cx="1287340" cy="892589"/>
          </a:xfrm>
          <a:prstGeom prst="rect">
            <a:avLst/>
          </a:prstGeom>
        </p:spPr>
      </p:pic>
      <p:pic>
        <p:nvPicPr>
          <p:cNvPr id="5" name="Picture 8" descr="Import multiple CSV files into the Postgres through Java/Scala code. -  Knoldus Blogs">
            <a:extLst>
              <a:ext uri="{FF2B5EF4-FFF2-40B4-BE49-F238E27FC236}">
                <a16:creationId xmlns:a16="http://schemas.microsoft.com/office/drawing/2014/main" id="{25247A76-F98C-274D-6517-336BCFA0D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96" y="3765903"/>
            <a:ext cx="1094409" cy="100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6F2CF5C4-88DF-05D4-048C-693480E2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320" y="3711881"/>
            <a:ext cx="2111081" cy="100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áze 19c nové funkce pro vývojáře - Solutia">
            <a:extLst>
              <a:ext uri="{FF2B5EF4-FFF2-40B4-BE49-F238E27FC236}">
                <a16:creationId xmlns:a16="http://schemas.microsoft.com/office/drawing/2014/main" id="{E1A6E8E9-3F12-C4E6-B3BC-C49A744E4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69" y="3765903"/>
            <a:ext cx="1094409" cy="109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995317F-A43C-6017-0159-F6B0BAC8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964" y="5546033"/>
            <a:ext cx="2096859" cy="55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sqlDB">
            <a:extLst>
              <a:ext uri="{FF2B5EF4-FFF2-40B4-BE49-F238E27FC236}">
                <a16:creationId xmlns:a16="http://schemas.microsoft.com/office/drawing/2014/main" id="{543A934D-0A88-7E94-575C-F2E8095E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34" y="5684186"/>
            <a:ext cx="1414225" cy="73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nowflake Data Warehouse Logo, HD Png Download - vhv">
            <a:extLst>
              <a:ext uri="{FF2B5EF4-FFF2-40B4-BE49-F238E27FC236}">
                <a16:creationId xmlns:a16="http://schemas.microsoft.com/office/drawing/2014/main" id="{5D3A7BF4-0645-2C00-1FA1-914B7FFCA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99" y="5589178"/>
            <a:ext cx="1485369" cy="40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8A4BA8-2AA2-3F2C-84DC-7B950AC9E669}"/>
              </a:ext>
            </a:extLst>
          </p:cNvPr>
          <p:cNvCxnSpPr>
            <a:cxnSpLocks/>
          </p:cNvCxnSpPr>
          <p:nvPr/>
        </p:nvCxnSpPr>
        <p:spPr>
          <a:xfrm>
            <a:off x="913774" y="3528390"/>
            <a:ext cx="10794522" cy="69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EAA82-0BE9-2209-821C-88F4EDDEC34E}"/>
              </a:ext>
            </a:extLst>
          </p:cNvPr>
          <p:cNvCxnSpPr>
            <a:cxnSpLocks/>
          </p:cNvCxnSpPr>
          <p:nvPr/>
        </p:nvCxnSpPr>
        <p:spPr>
          <a:xfrm>
            <a:off x="913774" y="4884854"/>
            <a:ext cx="10794522" cy="69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F2CDAF-A58E-ABF7-3967-92C5D5FAAC58}"/>
              </a:ext>
            </a:extLst>
          </p:cNvPr>
          <p:cNvCxnSpPr>
            <a:cxnSpLocks/>
          </p:cNvCxnSpPr>
          <p:nvPr/>
        </p:nvCxnSpPr>
        <p:spPr>
          <a:xfrm flipV="1">
            <a:off x="225779" y="6563967"/>
            <a:ext cx="6731612" cy="29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F7C136-05D6-C06D-844B-0D0213776A0C}"/>
              </a:ext>
            </a:extLst>
          </p:cNvPr>
          <p:cNvCxnSpPr>
            <a:cxnSpLocks/>
          </p:cNvCxnSpPr>
          <p:nvPr/>
        </p:nvCxnSpPr>
        <p:spPr>
          <a:xfrm flipV="1">
            <a:off x="225779" y="5327981"/>
            <a:ext cx="6632221" cy="43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20184-5662-D671-AD48-DDE1CFA95AB8}"/>
              </a:ext>
            </a:extLst>
          </p:cNvPr>
          <p:cNvCxnSpPr>
            <a:cxnSpLocks/>
          </p:cNvCxnSpPr>
          <p:nvPr/>
        </p:nvCxnSpPr>
        <p:spPr>
          <a:xfrm flipV="1">
            <a:off x="7623310" y="5231673"/>
            <a:ext cx="4372516" cy="29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8AA306-38D0-F26C-3514-82DAC14FFDD9}"/>
              </a:ext>
            </a:extLst>
          </p:cNvPr>
          <p:cNvCxnSpPr>
            <a:cxnSpLocks/>
          </p:cNvCxnSpPr>
          <p:nvPr/>
        </p:nvCxnSpPr>
        <p:spPr>
          <a:xfrm flipV="1">
            <a:off x="7566987" y="6602902"/>
            <a:ext cx="4428839" cy="14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FD4464-9EB2-076E-B49F-4FA4B5E6EE9F}"/>
              </a:ext>
            </a:extLst>
          </p:cNvPr>
          <p:cNvCxnSpPr>
            <a:cxnSpLocks/>
          </p:cNvCxnSpPr>
          <p:nvPr/>
        </p:nvCxnSpPr>
        <p:spPr>
          <a:xfrm>
            <a:off x="913773" y="3563177"/>
            <a:ext cx="0" cy="1311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9BC7B-B067-C8A7-9550-84369B03A1A3}"/>
              </a:ext>
            </a:extLst>
          </p:cNvPr>
          <p:cNvCxnSpPr>
            <a:cxnSpLocks/>
          </p:cNvCxnSpPr>
          <p:nvPr/>
        </p:nvCxnSpPr>
        <p:spPr>
          <a:xfrm>
            <a:off x="11701043" y="3597964"/>
            <a:ext cx="0" cy="1311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149A89-B1C5-5016-8FE3-2FC504543BEC}"/>
              </a:ext>
            </a:extLst>
          </p:cNvPr>
          <p:cNvCxnSpPr>
            <a:cxnSpLocks/>
          </p:cNvCxnSpPr>
          <p:nvPr/>
        </p:nvCxnSpPr>
        <p:spPr>
          <a:xfrm>
            <a:off x="225779" y="5371126"/>
            <a:ext cx="0" cy="1246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88D0F6-B94C-C2D7-8DF4-47623148E8DB}"/>
              </a:ext>
            </a:extLst>
          </p:cNvPr>
          <p:cNvCxnSpPr>
            <a:cxnSpLocks/>
          </p:cNvCxnSpPr>
          <p:nvPr/>
        </p:nvCxnSpPr>
        <p:spPr>
          <a:xfrm>
            <a:off x="6858000" y="5332787"/>
            <a:ext cx="0" cy="1311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18586E-DD8F-5E66-91F9-D27816040D3E}"/>
              </a:ext>
            </a:extLst>
          </p:cNvPr>
          <p:cNvCxnSpPr>
            <a:cxnSpLocks/>
          </p:cNvCxnSpPr>
          <p:nvPr/>
        </p:nvCxnSpPr>
        <p:spPr>
          <a:xfrm>
            <a:off x="7625993" y="5246438"/>
            <a:ext cx="0" cy="1397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49E3B1-36FA-A8B3-5DB8-933D781FC5B1}"/>
              </a:ext>
            </a:extLst>
          </p:cNvPr>
          <p:cNvCxnSpPr>
            <a:cxnSpLocks/>
          </p:cNvCxnSpPr>
          <p:nvPr/>
        </p:nvCxnSpPr>
        <p:spPr>
          <a:xfrm>
            <a:off x="11995826" y="5205489"/>
            <a:ext cx="0" cy="1397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49B0636-3946-4081-420D-003459401488}"/>
              </a:ext>
            </a:extLst>
          </p:cNvPr>
          <p:cNvSpPr txBox="1"/>
          <p:nvPr/>
        </p:nvSpPr>
        <p:spPr>
          <a:xfrm>
            <a:off x="801818" y="3613545"/>
            <a:ext cx="2148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Relational DBs (OLTP)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E9EEF-ABDD-97CE-08B2-9348B4357D47}"/>
              </a:ext>
            </a:extLst>
          </p:cNvPr>
          <p:cNvSpPr txBox="1"/>
          <p:nvPr/>
        </p:nvSpPr>
        <p:spPr>
          <a:xfrm>
            <a:off x="196173" y="6240146"/>
            <a:ext cx="2148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Analytics DBs (OLAP)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DC9022-AE38-6997-5AA7-BA8E9C834837}"/>
              </a:ext>
            </a:extLst>
          </p:cNvPr>
          <p:cNvSpPr txBox="1"/>
          <p:nvPr/>
        </p:nvSpPr>
        <p:spPr>
          <a:xfrm>
            <a:off x="7165851" y="5309034"/>
            <a:ext cx="2148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179670413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5870</TotalTime>
  <Words>2038</Words>
  <Application>Microsoft Macintosh PowerPoint</Application>
  <PresentationFormat>Widescreen</PresentationFormat>
  <Paragraphs>405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Avenir Book</vt:lpstr>
      <vt:lpstr>Calibri</vt:lpstr>
      <vt:lpstr>Helvetica</vt:lpstr>
      <vt:lpstr>Helvetica</vt:lpstr>
      <vt:lpstr>Helvetica Neue</vt:lpstr>
      <vt:lpstr>Roboto</vt:lpstr>
      <vt:lpstr>Tw Cen MT</vt:lpstr>
      <vt:lpstr>Droplet</vt:lpstr>
      <vt:lpstr>OSS DB Architectures</vt:lpstr>
      <vt:lpstr>Speaker : Shivji Kumar Jha (Shiv)</vt:lpstr>
      <vt:lpstr>Database Architecture</vt:lpstr>
      <vt:lpstr>Database Architecture</vt:lpstr>
      <vt:lpstr>Database Architecture</vt:lpstr>
      <vt:lpstr>Database Architecture</vt:lpstr>
      <vt:lpstr>Database Architecture</vt:lpstr>
      <vt:lpstr>QUERY LANGUAGE</vt:lpstr>
      <vt:lpstr>SQL</vt:lpstr>
      <vt:lpstr>NoSQL</vt:lpstr>
      <vt:lpstr>NoSQL</vt:lpstr>
      <vt:lpstr>NoSQL</vt:lpstr>
      <vt:lpstr>NoSQL</vt:lpstr>
      <vt:lpstr>NoSQL</vt:lpstr>
      <vt:lpstr>NoSQL</vt:lpstr>
      <vt:lpstr>PowerPoint Presentation</vt:lpstr>
      <vt:lpstr>PowerPoint Presentation</vt:lpstr>
      <vt:lpstr>Data model &amp; Query Patterns</vt:lpstr>
      <vt:lpstr>Oltp vs OLAP characterics</vt:lpstr>
      <vt:lpstr>Cluster communication</vt:lpstr>
      <vt:lpstr>CAP Theorem</vt:lpstr>
      <vt:lpstr>CAP Consistency (Linearizable)</vt:lpstr>
      <vt:lpstr>CAP- Consistency (Linearizable)</vt:lpstr>
      <vt:lpstr>CAP- Consistency (Linearizable)</vt:lpstr>
      <vt:lpstr>CAP - AVAILABILITY</vt:lpstr>
      <vt:lpstr>CAP - Partition tolerance</vt:lpstr>
      <vt:lpstr>CAP : When network breaks</vt:lpstr>
      <vt:lpstr>CAP : while network down (in-practice…)</vt:lpstr>
      <vt:lpstr>CAP – Pac(e)lc theorem</vt:lpstr>
      <vt:lpstr>REPLICATION</vt:lpstr>
      <vt:lpstr>REPLICATION</vt:lpstr>
      <vt:lpstr>LEADER based (Leader-follower)</vt:lpstr>
      <vt:lpstr>Replication Protocols (configurable?)</vt:lpstr>
      <vt:lpstr>REPLICATION LOGS format</vt:lpstr>
      <vt:lpstr>MULTI-LEADER replication</vt:lpstr>
      <vt:lpstr>LEADERLESS REPLICATION (Quorum-style)</vt:lpstr>
      <vt:lpstr>Storage &amp; retrieval</vt:lpstr>
      <vt:lpstr>Storage: data structures</vt:lpstr>
      <vt:lpstr>LSM- Trees:</vt:lpstr>
      <vt:lpstr>LSM- Trees:</vt:lpstr>
      <vt:lpstr>Storage: Relational (SQL) Dbs</vt:lpstr>
      <vt:lpstr>Concurrency control (CC)</vt:lpstr>
      <vt:lpstr>Transaction manager (2 pc)</vt:lpstr>
      <vt:lpstr>Row vs  column Storage</vt:lpstr>
      <vt:lpstr>Some real-world Databases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Bonus slides</vt:lpstr>
      <vt:lpstr>LEADER REPLICATION: node FAILURES</vt:lpstr>
      <vt:lpstr>PowerPoint Presentation</vt:lpstr>
      <vt:lpstr>PowerPoint Presentation</vt:lpstr>
      <vt:lpstr>Inside One bookkeeper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 DB Architectures</dc:title>
  <dc:creator>Shiv Jha</dc:creator>
  <cp:lastModifiedBy>Shiv Jha</cp:lastModifiedBy>
  <cp:revision>2</cp:revision>
  <dcterms:created xsi:type="dcterms:W3CDTF">2023-10-16T02:17:06Z</dcterms:created>
  <dcterms:modified xsi:type="dcterms:W3CDTF">2023-10-20T04:10:00Z</dcterms:modified>
</cp:coreProperties>
</file>